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FD2B01-B859-9BD5-0671-0D0D7786A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728F33-8711-B582-18AC-59386DA8E8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E7C9B6F-640A-3CAE-6ED1-6DF02C9E5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0E0-F533-41B1-93C4-1EA9451A4028}" type="datetimeFigureOut">
              <a:rPr lang="cs-CZ" smtClean="0"/>
              <a:t>08.09.2025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AAE0AC-FAAC-946F-1581-5F9DA88D9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5E7FAB-FBD0-2880-5888-085799ADA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8FAB-20D0-4F96-B612-9A8713AB6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8820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A0483-2ED8-4016-3F1B-15ACD5AB4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FA906E-7A70-F7C8-AEEC-C800D4A76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2FBB1C-FA44-2227-E5F5-B0D6E2541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0E0-F533-41B1-93C4-1EA9451A4028}" type="datetimeFigureOut">
              <a:rPr lang="cs-CZ" smtClean="0"/>
              <a:t>08.09.2025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B72C2E-8201-D064-C217-3E8D35A56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09AD79-F35B-00B6-744C-96ED1EDD6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8FAB-20D0-4F96-B612-9A8713AB6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7276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6C1482B-6F15-867B-F38D-D186FF7210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E1A626B-9E46-CB60-8C6C-25A0E6788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4FBAFC-168D-5DA8-CE4A-7BCAE32A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0E0-F533-41B1-93C4-1EA9451A4028}" type="datetimeFigureOut">
              <a:rPr lang="cs-CZ" smtClean="0"/>
              <a:t>08.09.2025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C7CDB4-A67E-B12F-4C87-D9489A618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A190B3-E7BB-A0D2-FD48-DD4E6474C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8FAB-20D0-4F96-B612-9A8713AB6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3685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FFCE5-8605-8CB5-4B37-F8DEBF27C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191C35-7A8B-BD4A-5A75-8758722F2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04788F-425D-B264-540A-5D57A6B1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0E0-F533-41B1-93C4-1EA9451A4028}" type="datetimeFigureOut">
              <a:rPr lang="cs-CZ" smtClean="0"/>
              <a:t>08.09.2025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3FEDEF-EF9D-9C3D-2F37-C6C87CFEF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6CAB02-556B-2CE4-EEF9-39B1E632A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8FAB-20D0-4F96-B612-9A8713AB6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698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20019D-2AF0-B0F8-BE5B-AB548503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105116B-B492-91AC-B526-CAC0D3F7F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77D4FF-7E40-A964-2D00-EEF173C0C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0E0-F533-41B1-93C4-1EA9451A4028}" type="datetimeFigureOut">
              <a:rPr lang="cs-CZ" smtClean="0"/>
              <a:t>08.09.2025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39A0E6-E129-DC4E-2D55-442930690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A0D522-3FF2-DF09-A7CD-06035B7CF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8FAB-20D0-4F96-B612-9A8713AB6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1443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84FE5-A025-2041-EC8F-40024C09C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393E72-95B2-B518-393F-4745D82486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CD02BE4-79C5-3C22-C417-001CC88B6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4CC35D-A8D3-0B98-C48D-53F10A960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0E0-F533-41B1-93C4-1EA9451A4028}" type="datetimeFigureOut">
              <a:rPr lang="cs-CZ" smtClean="0"/>
              <a:t>08.09.2025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4D841D-2139-49FB-D8A6-9BDB2755C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8675A47-A44C-0ED7-AF4C-94EE8AC8E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8FAB-20D0-4F96-B612-9A8713AB6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5819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047BD4-E92C-D8BE-B14D-4DFFEDFB3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590228C-4C9D-6F3E-EEB2-247520A86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0AC312-584F-ECCB-D4ED-88108804D0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C4A7D92-E1DE-4014-573D-DC9531AB8E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6218092-5881-1EC4-487A-3B2157D25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D54187F-54F3-DAF7-B0FB-D4AD6DCA8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0E0-F533-41B1-93C4-1EA9451A4028}" type="datetimeFigureOut">
              <a:rPr lang="cs-CZ" smtClean="0"/>
              <a:t>08.09.2025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2226BBD-28F9-F74C-FEAE-17BF9B05C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4E368A9-2A08-88C7-C747-6A2C0937B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8FAB-20D0-4F96-B612-9A8713AB6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2769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82CD2D-23BC-262B-F972-455CEBD14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8948F36-88E7-6123-5A63-7AF198115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0E0-F533-41B1-93C4-1EA9451A4028}" type="datetimeFigureOut">
              <a:rPr lang="cs-CZ" smtClean="0"/>
              <a:t>08.09.2025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B777C2-6316-C8B1-30F0-8728FF27D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3E536D-C408-1FE9-0327-AEA7AAF3B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8FAB-20D0-4F96-B612-9A8713AB6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009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30503A8-9895-0D8A-195D-2C82AF36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0E0-F533-41B1-93C4-1EA9451A4028}" type="datetimeFigureOut">
              <a:rPr lang="cs-CZ" smtClean="0"/>
              <a:t>08.09.2025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EAB032D-3EB4-A565-6B71-A555EE473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EA8D2F-B38E-A9C1-281E-584936F9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8FAB-20D0-4F96-B612-9A8713AB6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803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744224-B9E7-1673-11BF-4B7F5E3A6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02E84E-BAB2-7831-9772-00F912C6C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04F435-EDA5-FC56-37C8-1FCE95FD9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AC05CC-8B41-296E-FB06-734A5BB4A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0E0-F533-41B1-93C4-1EA9451A4028}" type="datetimeFigureOut">
              <a:rPr lang="cs-CZ" smtClean="0"/>
              <a:t>08.09.2025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91C85FF-4132-837D-ED33-9F9BD7E99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F38304-87D9-17E6-C859-DB3C020CA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8FAB-20D0-4F96-B612-9A8713AB6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670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55BBC-FCC0-7EAA-C38F-EA42CC8EA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3170F80-64DC-7912-5FE1-EC0966501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F675050-91AE-9CF9-140E-C81A54724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B89839-5AC2-987B-5999-33D43C691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80E0-F533-41B1-93C4-1EA9451A4028}" type="datetimeFigureOut">
              <a:rPr lang="cs-CZ" smtClean="0"/>
              <a:t>08.09.2025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A1058C-5B83-E071-61BC-A1B5274D1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62AAF1-61DC-DCDB-AB94-85C86C1CB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38FAB-20D0-4F96-B612-9A8713AB6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3560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CBDD3B-19A2-08B6-6EFA-F85D1C52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7D958D-D0B3-7C61-DAA4-046262720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9AD6FA-9578-BB16-5660-20861304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D380E0-F533-41B1-93C4-1EA9451A4028}" type="datetimeFigureOut">
              <a:rPr lang="cs-CZ" smtClean="0"/>
              <a:t>08.09.2025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DA57B9-A7A9-47AC-A886-C06BF50FF2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1A1F84-AC40-D4EA-C73B-530A1B7F1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038FAB-20D0-4F96-B612-9A8713AB6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081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Čteme a píšeme s Agátou – ČESKÝ JAZYK PRO 1. ROČNÍK ZŠ vytvořeno v souladu  s RVP ZV">
            <a:extLst>
              <a:ext uri="{FF2B5EF4-FFF2-40B4-BE49-F238E27FC236}">
                <a16:creationId xmlns:a16="http://schemas.microsoft.com/office/drawing/2014/main" id="{408AF026-A3C0-3606-7AD3-6C979A1557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645" y="3229583"/>
            <a:ext cx="6470979" cy="350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F293A1F-3530-40A1-2CAF-5A348E968C0F}"/>
              </a:ext>
            </a:extLst>
          </p:cNvPr>
          <p:cNvSpPr txBox="1"/>
          <p:nvPr/>
        </p:nvSpPr>
        <p:spPr>
          <a:xfrm>
            <a:off x="3241" y="274928"/>
            <a:ext cx="1218875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/>
              <a:t>K  P  Á  F  N  G  E  Š  W  A  Y  Ž  Á </a:t>
            </a:r>
          </a:p>
          <a:p>
            <a:r>
              <a:rPr lang="cs-CZ" sz="6000" b="1" dirty="0"/>
              <a:t>L  P  É  Ý  Ž  R  Č  Š  W  B  Ů  Z  É</a:t>
            </a:r>
          </a:p>
          <a:p>
            <a:r>
              <a:rPr lang="cs-CZ" sz="6000" b="1" dirty="0"/>
              <a:t>N  R  Š  P  M  C  S  A Č  Í  Ú  L  </a:t>
            </a:r>
            <a:r>
              <a:rPr lang="cs-CZ" sz="6600" b="1" dirty="0"/>
              <a:t>V  </a:t>
            </a:r>
          </a:p>
        </p:txBody>
      </p:sp>
      <p:pic>
        <p:nvPicPr>
          <p:cNvPr id="3" name="Picture 4" descr="Čteme a píšeme s Agátou">
            <a:extLst>
              <a:ext uri="{FF2B5EF4-FFF2-40B4-BE49-F238E27FC236}">
                <a16:creationId xmlns:a16="http://schemas.microsoft.com/office/drawing/2014/main" id="{964BCEC2-86BD-007F-5BAC-711D32FE2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17042" y="4272601"/>
            <a:ext cx="13185595" cy="209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823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9DBDE4-C760-7DB9-70B6-89698444D9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Čteme a píšeme s Agátou – ČESKÝ JAZYK PRO 1. ROČNÍK ZŠ vytvořeno v souladu  s RVP ZV">
            <a:extLst>
              <a:ext uri="{FF2B5EF4-FFF2-40B4-BE49-F238E27FC236}">
                <a16:creationId xmlns:a16="http://schemas.microsoft.com/office/drawing/2014/main" id="{75AF2594-7067-0353-64F1-FB4E25B1E4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426" y="3403754"/>
            <a:ext cx="6373240" cy="345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C5932EB-BCFF-1EA7-1FA5-4D133A7E8977}"/>
              </a:ext>
            </a:extLst>
          </p:cNvPr>
          <p:cNvSpPr txBox="1"/>
          <p:nvPr/>
        </p:nvSpPr>
        <p:spPr>
          <a:xfrm>
            <a:off x="373179" y="482931"/>
            <a:ext cx="121887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/>
              <a:t>MO  LE  RU  ŘI  FE  HA  PO  KŮ  JÉ</a:t>
            </a:r>
          </a:p>
          <a:p>
            <a:r>
              <a:rPr lang="cs-CZ" sz="5400" b="1" dirty="0"/>
              <a:t>BE  VA  HY  GO  JŮ  ČI  SÉ  ŠÍ  RÁ</a:t>
            </a:r>
          </a:p>
          <a:p>
            <a:r>
              <a:rPr lang="cs-CZ" sz="5400" b="1" dirty="0"/>
              <a:t>NA  PÚ  ŽU  TY  FÁ  ČE  KÚ</a:t>
            </a:r>
            <a:r>
              <a:rPr lang="cs-CZ" sz="6600" b="1" dirty="0"/>
              <a:t>  </a:t>
            </a:r>
            <a:r>
              <a:rPr lang="cs-CZ" sz="5400" b="1" dirty="0"/>
              <a:t>DA  SI </a:t>
            </a:r>
            <a:endParaRPr lang="cs-CZ" sz="6600" b="1" dirty="0"/>
          </a:p>
          <a:p>
            <a:endParaRPr lang="cs-CZ" sz="6600" b="1" dirty="0"/>
          </a:p>
        </p:txBody>
      </p:sp>
      <p:pic>
        <p:nvPicPr>
          <p:cNvPr id="3" name="Picture 4" descr="Čteme a píšeme s Agátou">
            <a:extLst>
              <a:ext uri="{FF2B5EF4-FFF2-40B4-BE49-F238E27FC236}">
                <a16:creationId xmlns:a16="http://schemas.microsoft.com/office/drawing/2014/main" id="{02A6298A-DDF9-373D-3524-73255EAE5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01169" y="4268583"/>
            <a:ext cx="13185595" cy="209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362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BFCC9F-F2B8-2A1F-49FA-E5EC5E6E5D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Čteme a píšeme s Agátou – ČESKÝ JAZYK PRO 1. ROČNÍK ZŠ vytvořeno v souladu  s RVP ZV">
            <a:extLst>
              <a:ext uri="{FF2B5EF4-FFF2-40B4-BE49-F238E27FC236}">
                <a16:creationId xmlns:a16="http://schemas.microsoft.com/office/drawing/2014/main" id="{A1B3AD68-FCF4-630F-D74D-0235BC179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393" y="3242257"/>
            <a:ext cx="6373240" cy="345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70EC074-7457-ECB5-E67B-94DDAAADD114}"/>
              </a:ext>
            </a:extLst>
          </p:cNvPr>
          <p:cNvSpPr txBox="1"/>
          <p:nvPr/>
        </p:nvSpPr>
        <p:spPr>
          <a:xfrm>
            <a:off x="388057" y="530581"/>
            <a:ext cx="1218875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/>
              <a:t>HUSA  LASO  ŽÁBA  POLE  MASO</a:t>
            </a:r>
          </a:p>
          <a:p>
            <a:r>
              <a:rPr lang="cs-CZ" sz="5400" b="1" dirty="0"/>
              <a:t>MELE  VANA  PILA  LUPA  BOTA</a:t>
            </a:r>
          </a:p>
          <a:p>
            <a:r>
              <a:rPr lang="cs-CZ" sz="5400" b="1" dirty="0"/>
              <a:t>RUKA  VÁZA  ŽENA  ŠÁLA  DĚLO</a:t>
            </a:r>
          </a:p>
        </p:txBody>
      </p:sp>
      <p:pic>
        <p:nvPicPr>
          <p:cNvPr id="2052" name="Picture 4" descr="Čteme a píšeme s Agátou">
            <a:extLst>
              <a:ext uri="{FF2B5EF4-FFF2-40B4-BE49-F238E27FC236}">
                <a16:creationId xmlns:a16="http://schemas.microsoft.com/office/drawing/2014/main" id="{8362E8A0-FCD6-156D-64E8-2650852166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96555" y="4089679"/>
            <a:ext cx="13185595" cy="209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0953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81</Words>
  <Application>Microsoft Office PowerPoint</Application>
  <PresentationFormat>Širokoúhlá obrazovka</PresentationFormat>
  <Paragraphs>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Motiv Office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Rybacek, Jan</dc:creator>
  <cp:lastModifiedBy>Rybacek, Jan</cp:lastModifiedBy>
  <cp:revision>3</cp:revision>
  <dcterms:created xsi:type="dcterms:W3CDTF">2025-09-07T20:17:18Z</dcterms:created>
  <dcterms:modified xsi:type="dcterms:W3CDTF">2025-09-08T06:48:15Z</dcterms:modified>
</cp:coreProperties>
</file>