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3EC47-6174-33B4-9E36-789C3B099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8515E9-B048-D026-18C2-A725EFBEE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6DA39F-18D4-3D72-6624-31CA2737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8E0205-CD1B-DAB6-F9AC-AE43FA84E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DCDE68-4A24-C1F0-DFDF-5482F64E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27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F01D7-55B5-7FC7-B09F-4F5577FA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6438EA-E843-9162-D9F3-0884E266A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291BD1-A41F-A894-C80E-FDDF4EC0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B65080-8CB5-6A16-3B45-D304E079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EF75D4-E376-74AD-7A24-11E07B9A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66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0CBB9E-83BE-232D-86F2-FE62EF2FF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261E6B-264D-64F4-7E7F-782A819ED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323380-251F-7EEF-0459-3D271C9FD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08BCAE-F577-D82A-A04B-3AAA9778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883EC2-80D4-CD94-D2E6-0A9A8859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27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C012C4-CC84-095C-4DAD-08EA64FF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2B51F8-3247-BC6D-CA8D-8CF4A1D58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6FE867-8E84-8D2B-2F6F-D08084E9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740C6B-75BD-F38F-5F1A-1280D3CDC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248F2F-5D51-B275-1CD8-C84EA266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96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922A2-E743-F397-B47C-7EC3DBC7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F4D2F9-3DE3-E723-F3DF-E60223630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82116A-2FA1-5AA2-48E9-E5963DE2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674D6A-69B0-E04F-4239-5F2143BF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BC4F08-4DE5-7CDF-4FD0-F11BF871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56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8EB76F-EEED-BB13-F318-991A02C7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B9AA98-9DD9-09A1-A237-E084DC0EC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C956A9-8586-7FD8-31EB-8A4FDE26F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296431-FB4A-5E14-491D-588419F3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1698A3-1BF9-FF44-B3F6-840ACFEE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945755-D9C4-7B31-039A-16B2B6DE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83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67F60-CB67-C0D7-85F2-E013E861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C1E417-B208-6881-A41A-F1A8AA337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8947B2-0771-D744-0B7B-6EFD34173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AAF62C9-F902-A998-C959-9C34D8CC1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86A6DC-D94D-05E4-0C74-C54D0CE91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EC1CBE-11FB-5C13-5C78-6A875613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D8703FC-0EAF-A464-0413-3F399BCA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D69E1D6-1154-A324-C7B0-62EE0D3E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96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1F8B0-DFDF-5DFE-D33E-C7E143A2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47E15F1-5F0A-96B3-B846-FEE297D4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28D87C3-91AF-4BFA-2672-381D83D8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D137D8-89FC-7329-066F-E4B206DC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68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8DDE43D-4D3B-9566-F9DE-FF8400DE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A57BA8F-A2B0-DAA2-6EEF-236391CB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54239B-876C-A2B6-E1AD-91B9D534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06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EBAE5-ACDC-A152-90BC-8BFD7904A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6D0591-D935-01ED-3C73-C89A4D84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32115C-1360-B42A-40C9-6700AE314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91FF4A-C232-6678-CB17-AE4C981E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166050-1ED6-3E30-8A74-C176E9AD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6A97AB-8402-9239-31DB-30118C94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55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109601-9834-D272-7964-4185C6BE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9546CD1-DCB8-D432-5C2F-BBAE7D8A0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8E8908-39BA-8C41-32E2-53BBFDEF3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7D1A02-DE0F-2178-D74E-7804E6A8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2E7AE1-7872-6689-AC6D-643D1E53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5FB073-93FD-D0EF-F783-23DA00D9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72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6DEFEF-E5FC-8164-BBE5-9873C9F4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B7A2F9-B120-4BF0-A400-2B8321A2B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0F434B-424F-21EC-0875-629E70AF0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75EB-66C5-44E8-BE78-DC868C6EA47F}" type="datetimeFigureOut">
              <a:rPr lang="cs-CZ" smtClean="0"/>
              <a:t>27.01.2024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AED0D5-A650-8FD7-0CF8-FCF250E10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7F7604-F816-3671-0B8F-3B938AE81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3E923-10CD-4F6B-BA12-E4D8BD3D1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22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A0DDE-03E9-8EBE-A18E-70C207760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725" y="-4691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KOLIKA LETECH PŘIJAL VÁCLAV JMÉNO KAREL?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16AE8B-B65C-D0E4-3F7A-8C530D851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4105301"/>
            <a:ext cx="5514975" cy="2684462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7 LETECH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9 LETECH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10 LETECH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CABFE5E-D050-ACD2-C0F6-5FE9456A5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417" y="1896715"/>
            <a:ext cx="3790858" cy="4961285"/>
          </a:xfrm>
          <a:prstGeom prst="rect">
            <a:avLst/>
          </a:prstGeom>
        </p:spPr>
      </p:pic>
      <p:sp>
        <p:nvSpPr>
          <p:cNvPr id="5" name="Stužka: nakloněná dolů 4">
            <a:extLst>
              <a:ext uri="{FF2B5EF4-FFF2-40B4-BE49-F238E27FC236}">
                <a16:creationId xmlns:a16="http://schemas.microsoft.com/office/drawing/2014/main" id="{629F3E85-C6AD-B512-3493-2C362065B4BA}"/>
              </a:ext>
            </a:extLst>
          </p:cNvPr>
          <p:cNvSpPr/>
          <p:nvPr/>
        </p:nvSpPr>
        <p:spPr>
          <a:xfrm>
            <a:off x="1896770" y="2254928"/>
            <a:ext cx="2876365" cy="1340528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9941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A0DDE-03E9-8EBE-A18E-70C207760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4" y="-469144"/>
            <a:ext cx="11931588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JAKOU NEMOC ZEMŘEL KAREL – OTEC VLASTI?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16AE8B-B65C-D0E4-3F7A-8C530D851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4" y="4742680"/>
            <a:ext cx="9947891" cy="2684462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TUBERKULOZU</a:t>
            </a:r>
          </a:p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ZÁPAL PLIC</a:t>
            </a:r>
          </a:p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BYL OTRÁVEN</a:t>
            </a:r>
          </a:p>
        </p:txBody>
      </p:sp>
      <p:sp>
        <p:nvSpPr>
          <p:cNvPr id="5" name="Stužka: nakloněná dolů 4">
            <a:extLst>
              <a:ext uri="{FF2B5EF4-FFF2-40B4-BE49-F238E27FC236}">
                <a16:creationId xmlns:a16="http://schemas.microsoft.com/office/drawing/2014/main" id="{629F3E85-C6AD-B512-3493-2C362065B4BA}"/>
              </a:ext>
            </a:extLst>
          </p:cNvPr>
          <p:cNvSpPr/>
          <p:nvPr/>
        </p:nvSpPr>
        <p:spPr>
          <a:xfrm>
            <a:off x="1896770" y="2254928"/>
            <a:ext cx="2876365" cy="1340528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287918-8EDD-1776-9ED0-9B0AA73F2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608" y="2115320"/>
            <a:ext cx="5788241" cy="43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9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A0DDE-03E9-8EBE-A18E-70C207760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687" y="-387594"/>
            <a:ext cx="11638625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JAKÉ ZEMI PŘIJAL VÁCLAV JMÉNO KAREL?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16AE8B-B65C-D0E4-3F7A-8C530D851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4105301"/>
            <a:ext cx="5514975" cy="2684462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ANGLII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NĚMECKU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FRANCII</a:t>
            </a:r>
          </a:p>
        </p:txBody>
      </p:sp>
      <p:sp>
        <p:nvSpPr>
          <p:cNvPr id="5" name="Stužka: nakloněná dolů 4">
            <a:extLst>
              <a:ext uri="{FF2B5EF4-FFF2-40B4-BE49-F238E27FC236}">
                <a16:creationId xmlns:a16="http://schemas.microsoft.com/office/drawing/2014/main" id="{629F3E85-C6AD-B512-3493-2C362065B4BA}"/>
              </a:ext>
            </a:extLst>
          </p:cNvPr>
          <p:cNvSpPr/>
          <p:nvPr/>
        </p:nvSpPr>
        <p:spPr>
          <a:xfrm>
            <a:off x="1896770" y="2254928"/>
            <a:ext cx="2876365" cy="1340528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A37565-0F8A-947D-9331-CF8333AF9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768" y="2388094"/>
            <a:ext cx="6234544" cy="38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2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A0DDE-03E9-8EBE-A18E-70C207760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572" y="-520624"/>
            <a:ext cx="11984855" cy="2387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KOLIKA LETECH SI VZAL KAREL SVOJI PRVNÍ ŽENU BLANKU?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16AE8B-B65C-D0E4-3F7A-8C530D851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4105301"/>
            <a:ext cx="5514975" cy="2684462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9 LETECH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7 LETECH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5 LETECH</a:t>
            </a:r>
          </a:p>
        </p:txBody>
      </p:sp>
      <p:sp>
        <p:nvSpPr>
          <p:cNvPr id="5" name="Stužka: nakloněná dolů 4">
            <a:extLst>
              <a:ext uri="{FF2B5EF4-FFF2-40B4-BE49-F238E27FC236}">
                <a16:creationId xmlns:a16="http://schemas.microsoft.com/office/drawing/2014/main" id="{629F3E85-C6AD-B512-3493-2C362065B4BA}"/>
              </a:ext>
            </a:extLst>
          </p:cNvPr>
          <p:cNvSpPr/>
          <p:nvPr/>
        </p:nvSpPr>
        <p:spPr>
          <a:xfrm>
            <a:off x="1896770" y="2254928"/>
            <a:ext cx="2876365" cy="1340528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pic>
        <p:nvPicPr>
          <p:cNvPr id="7" name="Obrázek 6" descr="Obsah obrázku text, Lidská tvář, plakát, kreslené&#10;&#10;Popis byl vytvořen automaticky">
            <a:extLst>
              <a:ext uri="{FF2B5EF4-FFF2-40B4-BE49-F238E27FC236}">
                <a16:creationId xmlns:a16="http://schemas.microsoft.com/office/drawing/2014/main" id="{F0F99876-610F-8CBC-C30F-B4AB4541D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768" y="1787615"/>
            <a:ext cx="4292786" cy="574064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5092171-4266-BBA2-CF86-2B839F662DC4}"/>
              </a:ext>
            </a:extLst>
          </p:cNvPr>
          <p:cNvSpPr/>
          <p:nvPr/>
        </p:nvSpPr>
        <p:spPr>
          <a:xfrm>
            <a:off x="6697768" y="6098959"/>
            <a:ext cx="431454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79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A0DDE-03E9-8EBE-A18E-70C207760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76" y="-469144"/>
            <a:ext cx="11851689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KOLIK LET ZAVŘEL OTEC JAN KARLA NA KŘIVOKLÁTĚ?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16AE8B-B65C-D0E4-3F7A-8C530D851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4105301"/>
            <a:ext cx="5514975" cy="2684462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10 LET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8 LET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4 ROKY</a:t>
            </a:r>
          </a:p>
        </p:txBody>
      </p:sp>
      <p:sp>
        <p:nvSpPr>
          <p:cNvPr id="5" name="Stužka: nakloněná dolů 4">
            <a:extLst>
              <a:ext uri="{FF2B5EF4-FFF2-40B4-BE49-F238E27FC236}">
                <a16:creationId xmlns:a16="http://schemas.microsoft.com/office/drawing/2014/main" id="{629F3E85-C6AD-B512-3493-2C362065B4BA}"/>
              </a:ext>
            </a:extLst>
          </p:cNvPr>
          <p:cNvSpPr/>
          <p:nvPr/>
        </p:nvSpPr>
        <p:spPr>
          <a:xfrm>
            <a:off x="1896770" y="2254928"/>
            <a:ext cx="2876365" cy="1340528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834120-2FB7-CB13-C8A9-9AF26712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901" y="2060267"/>
            <a:ext cx="5638800" cy="456247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B3AFCA16-8334-79BC-54D9-1A1EBA1A22EA}"/>
              </a:ext>
            </a:extLst>
          </p:cNvPr>
          <p:cNvSpPr/>
          <p:nvPr/>
        </p:nvSpPr>
        <p:spPr>
          <a:xfrm>
            <a:off x="5353235" y="6155837"/>
            <a:ext cx="4323425" cy="550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426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A0DDE-03E9-8EBE-A18E-70C207760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4" y="-469144"/>
            <a:ext cx="11931588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KOLIKA LETECH BYL KAREL PASOVÁN NA RYTÍŘE?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16AE8B-B65C-D0E4-3F7A-8C530D851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4105301"/>
            <a:ext cx="5514975" cy="2684462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11 LETECH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13 LETECH 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16 LETECH</a:t>
            </a:r>
          </a:p>
        </p:txBody>
      </p:sp>
      <p:sp>
        <p:nvSpPr>
          <p:cNvPr id="5" name="Stužka: nakloněná dolů 4">
            <a:extLst>
              <a:ext uri="{FF2B5EF4-FFF2-40B4-BE49-F238E27FC236}">
                <a16:creationId xmlns:a16="http://schemas.microsoft.com/office/drawing/2014/main" id="{629F3E85-C6AD-B512-3493-2C362065B4BA}"/>
              </a:ext>
            </a:extLst>
          </p:cNvPr>
          <p:cNvSpPr/>
          <p:nvPr/>
        </p:nvSpPr>
        <p:spPr>
          <a:xfrm>
            <a:off x="1896770" y="2254928"/>
            <a:ext cx="2876365" cy="1340528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65BCAA7-3AF0-05A1-E9EF-5C929DE72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174" y="1918456"/>
            <a:ext cx="3062056" cy="45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8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A0DDE-03E9-8EBE-A18E-70C207760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06" y="-450769"/>
            <a:ext cx="11931588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KTERÉ HRADY NECHAL KAREL POSTAVIT?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16AE8B-B65C-D0E4-3F7A-8C530D851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491" y="4859903"/>
            <a:ext cx="11412707" cy="2684462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KARLŠTEJN, RADYNĚ, KAŠPERK </a:t>
            </a:r>
          </a:p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KŘIVOKLÁT, VELHARTICE, KAŠPERK</a:t>
            </a:r>
          </a:p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KARLŠTEJN, RADYNĚ, HELFENBURK</a:t>
            </a:r>
          </a:p>
        </p:txBody>
      </p:sp>
      <p:sp>
        <p:nvSpPr>
          <p:cNvPr id="5" name="Stužka: nakloněná dolů 4">
            <a:extLst>
              <a:ext uri="{FF2B5EF4-FFF2-40B4-BE49-F238E27FC236}">
                <a16:creationId xmlns:a16="http://schemas.microsoft.com/office/drawing/2014/main" id="{629F3E85-C6AD-B512-3493-2C362065B4BA}"/>
              </a:ext>
            </a:extLst>
          </p:cNvPr>
          <p:cNvSpPr/>
          <p:nvPr/>
        </p:nvSpPr>
        <p:spPr>
          <a:xfrm>
            <a:off x="1896770" y="2254928"/>
            <a:ext cx="2876365" cy="1340528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661B5D-A2AB-03F1-637F-146E11EAB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303" y="1847433"/>
            <a:ext cx="4163322" cy="292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9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A0DDE-03E9-8EBE-A18E-70C207760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4" y="-469144"/>
            <a:ext cx="11931588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KDO BYLA NEJVĚTŠÍ KARLOVA LÁSKA?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16AE8B-B65C-D0E4-3F7A-8C530D851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62" y="4312652"/>
            <a:ext cx="7752980" cy="2684462"/>
          </a:xfrm>
        </p:spPr>
        <p:txBody>
          <a:bodyPr>
            <a:normAutofit fontScale="92500"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ANNA FALCKÁ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ANNA SVÍDNICKÁ 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ALŽBĚTA POMOŘANSKÁ</a:t>
            </a:r>
          </a:p>
        </p:txBody>
      </p:sp>
      <p:sp>
        <p:nvSpPr>
          <p:cNvPr id="5" name="Stužka: nakloněná dolů 4">
            <a:extLst>
              <a:ext uri="{FF2B5EF4-FFF2-40B4-BE49-F238E27FC236}">
                <a16:creationId xmlns:a16="http://schemas.microsoft.com/office/drawing/2014/main" id="{629F3E85-C6AD-B512-3493-2C362065B4BA}"/>
              </a:ext>
            </a:extLst>
          </p:cNvPr>
          <p:cNvSpPr/>
          <p:nvPr/>
        </p:nvSpPr>
        <p:spPr>
          <a:xfrm>
            <a:off x="1896770" y="2254928"/>
            <a:ext cx="2876365" cy="1340528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8E25BB-7341-3FD7-8930-B84CA23FA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190" y="2115182"/>
            <a:ext cx="5198967" cy="34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5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A0DDE-03E9-8EBE-A18E-70C207760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4" y="-469144"/>
            <a:ext cx="11931588" cy="2387600"/>
          </a:xfrm>
        </p:spPr>
        <p:txBody>
          <a:bodyPr>
            <a:normAutofit/>
          </a:bodyPr>
          <a:lstStyle/>
          <a:p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JAKÉ JEZERO NECHAL KAREL VYBUDOVAT?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16AE8B-B65C-D0E4-3F7A-8C530D851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940" y="4294897"/>
            <a:ext cx="7752980" cy="2684462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ČERNÉ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ČERTOVO </a:t>
            </a:r>
          </a:p>
          <a:p>
            <a:pPr marL="457200" indent="-457200" algn="l">
              <a:buAutoNum type="alphaUcParenR"/>
            </a:pPr>
            <a:r>
              <a:rPr lang="cs-CZ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MÁCHOVO</a:t>
            </a:r>
          </a:p>
        </p:txBody>
      </p:sp>
      <p:sp>
        <p:nvSpPr>
          <p:cNvPr id="5" name="Stužka: nakloněná dolů 4">
            <a:extLst>
              <a:ext uri="{FF2B5EF4-FFF2-40B4-BE49-F238E27FC236}">
                <a16:creationId xmlns:a16="http://schemas.microsoft.com/office/drawing/2014/main" id="{629F3E85-C6AD-B512-3493-2C362065B4BA}"/>
              </a:ext>
            </a:extLst>
          </p:cNvPr>
          <p:cNvSpPr/>
          <p:nvPr/>
        </p:nvSpPr>
        <p:spPr>
          <a:xfrm>
            <a:off x="1896770" y="2254928"/>
            <a:ext cx="2876365" cy="1340528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8F3AE3-CAF2-C691-059A-3217A211D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936" y="1975350"/>
            <a:ext cx="6498731" cy="46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A0DDE-03E9-8EBE-A18E-70C207760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44" y="-469144"/>
            <a:ext cx="11931588" cy="2387600"/>
          </a:xfrm>
        </p:spPr>
        <p:txBody>
          <a:bodyPr>
            <a:normAutofit/>
          </a:bodyPr>
          <a:lstStyle/>
          <a:p>
            <a:r>
              <a:rPr lang="cs-CZ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SE STALO KARLOVI OSUDNÝM?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16AE8B-B65C-D0E4-3F7A-8C530D851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44" y="4742680"/>
            <a:ext cx="9947891" cy="2684462"/>
          </a:xfrm>
        </p:spPr>
        <p:txBody>
          <a:bodyPr>
            <a:normAutofit/>
          </a:bodyPr>
          <a:lstStyle/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ZLOMENINA KRČKU NOHY</a:t>
            </a:r>
          </a:p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ZRANĚNÍ NA HLAVĚ </a:t>
            </a:r>
          </a:p>
          <a:p>
            <a:pPr marL="457200" indent="-457200" algn="l">
              <a:buAutoNum type="alphaUcParenR"/>
            </a:pPr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ZLOMENINA RUKY</a:t>
            </a:r>
          </a:p>
        </p:txBody>
      </p:sp>
      <p:sp>
        <p:nvSpPr>
          <p:cNvPr id="5" name="Stužka: nakloněná dolů 4">
            <a:extLst>
              <a:ext uri="{FF2B5EF4-FFF2-40B4-BE49-F238E27FC236}">
                <a16:creationId xmlns:a16="http://schemas.microsoft.com/office/drawing/2014/main" id="{629F3E85-C6AD-B512-3493-2C362065B4BA}"/>
              </a:ext>
            </a:extLst>
          </p:cNvPr>
          <p:cNvSpPr/>
          <p:nvPr/>
        </p:nvSpPr>
        <p:spPr>
          <a:xfrm>
            <a:off x="1896770" y="2254928"/>
            <a:ext cx="2876365" cy="1340528"/>
          </a:xfrm>
          <a:prstGeom prst="ribb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E8279F-D70A-1F1E-D001-69A0B688F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781" y="2505785"/>
            <a:ext cx="4959951" cy="34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5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200</Words>
  <Application>Microsoft Office PowerPoint</Application>
  <PresentationFormat>Širokoúhlá obrazovka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Motiv Office</vt:lpstr>
      <vt:lpstr>V KOLIKA LETECH PŘIJAL VÁCLAV JMÉNO KAREL?</vt:lpstr>
      <vt:lpstr>V JAKÉ ZEMI PŘIJAL VÁCLAV JMÉNO KAREL?</vt:lpstr>
      <vt:lpstr>V KOLIKA LETECH SI VZAL KAREL SVOJI PRVNÍ ŽENU BLANKU?</vt:lpstr>
      <vt:lpstr>NA KOLIK LET ZAVŘEL OTEC JAN KARLA NA KŘIVOKLÁTĚ?</vt:lpstr>
      <vt:lpstr>V KOLIKA LETECH BYL KAREL PASOVÁN NA RYTÍŘE?</vt:lpstr>
      <vt:lpstr>KTERÉ HRADY NECHAL KAREL POSTAVIT?</vt:lpstr>
      <vt:lpstr>KDO BYLA NEJVĚTŠÍ KARLOVA LÁSKA?</vt:lpstr>
      <vt:lpstr>JAKÉ JEZERO NECHAL KAREL VYBUDOVAT?</vt:lpstr>
      <vt:lpstr>CO SE STALO KARLOVI OSUDNÝM?</vt:lpstr>
      <vt:lpstr>NA JAKOU NEMOC ZEMŘEL KAREL – OTEC VLASTI?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KOLIKA LETECH PŘIJAL VÁCLAV JMÉNO KAREL?</dc:title>
  <dc:creator>Rybacek, Jan</dc:creator>
  <cp:lastModifiedBy>Rybacek, Jan</cp:lastModifiedBy>
  <cp:revision>1</cp:revision>
  <dcterms:created xsi:type="dcterms:W3CDTF">2024-01-27T14:12:17Z</dcterms:created>
  <dcterms:modified xsi:type="dcterms:W3CDTF">2024-01-27T15:14:58Z</dcterms:modified>
</cp:coreProperties>
</file>