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3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3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8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0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7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0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6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A219-53D5-4497-AFA9-F77325EA03F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F73D-9F9C-42C8-92B9-B8A3D7D184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53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7133" y="2759479"/>
            <a:ext cx="9144000" cy="723207"/>
          </a:xfrm>
        </p:spPr>
        <p:txBody>
          <a:bodyPr>
            <a:noAutofit/>
          </a:bodyPr>
          <a:lstStyle/>
          <a:p>
            <a:r>
              <a:rPr lang="cs-CZ" sz="16600" b="1" dirty="0">
                <a:solidFill>
                  <a:srgbClr val="7030A0"/>
                </a:solidFill>
                <a:latin typeface="akaFrivolity" panose="03030506000000000000" pitchFamily="66" charset="-18"/>
              </a:rPr>
              <a:t>Z</a:t>
            </a:r>
            <a:r>
              <a:rPr lang="cs-CZ" sz="16600" b="1" dirty="0" smtClean="0">
                <a:solidFill>
                  <a:srgbClr val="7030A0"/>
                </a:solidFill>
                <a:latin typeface="akaFrivolity" panose="03030506000000000000" pitchFamily="66" charset="-18"/>
              </a:rPr>
              <a:t>loba</a:t>
            </a:r>
            <a:endParaRPr lang="cs-CZ" sz="16600" b="1" dirty="0">
              <a:solidFill>
                <a:srgbClr val="7030A0"/>
              </a:solidFill>
              <a:latin typeface="akaFrivolity" panose="03030506000000000000" pitchFamily="66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259532" y="5993129"/>
            <a:ext cx="9144000" cy="1230284"/>
          </a:xfrm>
        </p:spPr>
        <p:txBody>
          <a:bodyPr>
            <a:normAutofit/>
          </a:bodyPr>
          <a:lstStyle/>
          <a:p>
            <a:r>
              <a:rPr lang="cs-CZ" sz="3600" dirty="0" err="1" smtClean="0">
                <a:solidFill>
                  <a:srgbClr val="C00000"/>
                </a:solidFill>
                <a:latin typeface="Argor Brujsh Scaqh" pitchFamily="2" charset="0"/>
              </a:rPr>
              <a:t>Vytvořila.K.S</a:t>
            </a:r>
            <a:endParaRPr lang="cs-CZ" sz="3600" dirty="0">
              <a:solidFill>
                <a:srgbClr val="C00000"/>
              </a:solidFill>
              <a:latin typeface="Argor Brujsh Scaqh" pitchFamily="2" charset="0"/>
            </a:endParaRPr>
          </a:p>
        </p:txBody>
      </p:sp>
      <p:pic>
        <p:nvPicPr>
          <p:cNvPr id="1026" name="Picture 2" descr="Zloba: Královna všeho zlého (2019) | Videa - Trailer | ČSFD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4" y="400208"/>
            <a:ext cx="520376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cenze: Zloba: Královna všeho zlého – Rohatá Angelina je zpátky | DOKIN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Recenze: Zloba: Královna všeho zlého – Rohatá Angelina je zpátky | DOKINA.CZ"/>
          <p:cNvSpPr>
            <a:spLocks noChangeAspect="1" noChangeArrowheads="1"/>
          </p:cNvSpPr>
          <p:nvPr/>
        </p:nvSpPr>
        <p:spPr bwMode="auto">
          <a:xfrm>
            <a:off x="307975" y="7937"/>
            <a:ext cx="471291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19" y="3314993"/>
            <a:ext cx="4717627" cy="3017520"/>
          </a:xfrm>
          <a:prstGeom prst="rect">
            <a:avLst/>
          </a:prstGeom>
        </p:spPr>
      </p:pic>
      <p:pic>
        <p:nvPicPr>
          <p:cNvPr id="1032" name="Picture 8" descr="Příští týden v kinech: Vrátí se královna černé magie Zloba, svatba povede  ke sváru – Filmožrouti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8" y="3446656"/>
            <a:ext cx="3751077" cy="21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38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54" y="670776"/>
            <a:ext cx="7340034" cy="31754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4" y="4326643"/>
            <a:ext cx="4227368" cy="21758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641" y="3102054"/>
            <a:ext cx="4962093" cy="35256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977" y="4374950"/>
            <a:ext cx="3296083" cy="17240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503" y="358162"/>
            <a:ext cx="3314700" cy="1381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633" y="2089461"/>
            <a:ext cx="2857500" cy="1600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219" y="629034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5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Zloba je zlá ale i hodná</a:t>
            </a:r>
            <a:endParaRPr lang="cs-CZ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4" y="3129848"/>
            <a:ext cx="6219459" cy="3630584"/>
          </a:xfrm>
          <a:prstGeom prst="rect">
            <a:avLst/>
          </a:prstGeom>
        </p:spPr>
      </p:pic>
      <p:pic>
        <p:nvPicPr>
          <p:cNvPr id="1026" name="Picture 2" descr="Zloba - Královna černé magie • ChciDrak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16" y="1880831"/>
            <a:ext cx="4466301" cy="22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37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říští týden v kinech: Vrátí se královna černé magie Zloba, svatba povede  ke sváru – Filmožrouti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6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Zloba nosí černé oblečení</a:t>
            </a:r>
            <a:endParaRPr lang="cs-CZ" dirty="0"/>
          </a:p>
        </p:txBody>
      </p:sp>
      <p:pic>
        <p:nvPicPr>
          <p:cNvPr id="3074" name="Picture 2" descr="Recenze #2: Zloba: Královna všeho zlého představuje to nejhorší, k čemu  Disney v posledních letech směřuje | Kinobox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6" y="3840480"/>
            <a:ext cx="5754774" cy="25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881" y="1690688"/>
            <a:ext cx="4754621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loba: Královna všeho zlého: Pokračování Maleficent v prvním traileru |  Fandíme Fil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Zloba: Královna všeho zlého: Pokračování Maleficent v prvním traileru |  Fandíme Film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4" y="592355"/>
            <a:ext cx="10108276" cy="56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loba: Královna všeho zlého (2019) - Fotogalerie - FD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651011"/>
            <a:ext cx="5602779" cy="3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688" y="950855"/>
            <a:ext cx="4754621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797097"/>
            <a:ext cx="9684328" cy="54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solidFill>
                  <a:srgbClr val="7030A0"/>
                </a:solidFill>
              </a:rPr>
              <a:t>Děkuji za pozornost K.S.</a:t>
            </a:r>
            <a:endParaRPr lang="cs-CZ" sz="8000" dirty="0">
              <a:solidFill>
                <a:srgbClr val="7030A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3499659"/>
            <a:ext cx="5070764" cy="32835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53" y="2310840"/>
            <a:ext cx="5956900" cy="34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</Words>
  <Application>Microsoft Office PowerPoint</Application>
  <PresentationFormat>Širokoúhlá obrazovka</PresentationFormat>
  <Paragraphs>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akaFrivolity</vt:lpstr>
      <vt:lpstr>Argor Brujsh Scaqh</vt:lpstr>
      <vt:lpstr>Arial</vt:lpstr>
      <vt:lpstr>Calibri</vt:lpstr>
      <vt:lpstr>Calibri Light</vt:lpstr>
      <vt:lpstr>Motiv Office</vt:lpstr>
      <vt:lpstr>Zloba</vt:lpstr>
      <vt:lpstr>Prezentace aplikace PowerPoint</vt:lpstr>
      <vt:lpstr>Zloba je zlá ale i hodná</vt:lpstr>
      <vt:lpstr>Prezentace aplikace PowerPoint</vt:lpstr>
      <vt:lpstr>Zloba nosí černé oblečení</vt:lpstr>
      <vt:lpstr>Prezentace aplikace PowerPoint</vt:lpstr>
      <vt:lpstr>Prezentace aplikace PowerPoint</vt:lpstr>
      <vt:lpstr>Prezentace aplikace PowerPoint</vt:lpstr>
      <vt:lpstr>Děkuji za pozornost K.S.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Zloba</dc:title>
  <dc:creator>Sporková, Kristýna</dc:creator>
  <cp:lastModifiedBy>Sporková, Kristýna</cp:lastModifiedBy>
  <cp:revision>9</cp:revision>
  <dcterms:created xsi:type="dcterms:W3CDTF">2023-11-28T11:49:03Z</dcterms:created>
  <dcterms:modified xsi:type="dcterms:W3CDTF">2023-12-12T11:57:07Z</dcterms:modified>
</cp:coreProperties>
</file>