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5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7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8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4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3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8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D2A7-9F4A-4874-A13F-2F1D3DE140A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95FD2-AA46-484A-BFC1-7E84321844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6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33004" y="-257695"/>
            <a:ext cx="9900459" cy="2086495"/>
          </a:xfrm>
        </p:spPr>
        <p:txBody>
          <a:bodyPr>
            <a:normAutofit/>
          </a:bodyPr>
          <a:lstStyle/>
          <a:p>
            <a:r>
              <a:rPr lang="cs-CZ" sz="8000" dirty="0" err="1" smtClean="0">
                <a:solidFill>
                  <a:schemeClr val="accent1">
                    <a:lumMod val="50000"/>
                  </a:schemeClr>
                </a:solidFill>
                <a:latin typeface="Blippo Blk AT" panose="02000A03020000020004" pitchFamily="2" charset="0"/>
              </a:rPr>
              <a:t>Stitch</a:t>
            </a:r>
            <a:r>
              <a:rPr lang="cs-CZ" sz="8000" dirty="0" smtClean="0">
                <a:solidFill>
                  <a:schemeClr val="accent1">
                    <a:lumMod val="50000"/>
                  </a:schemeClr>
                </a:solidFill>
                <a:latin typeface="Blippo Blk AT" panose="02000A03020000020004" pitchFamily="2" charset="0"/>
              </a:rPr>
              <a:t> a Lilo</a:t>
            </a:r>
            <a:endParaRPr lang="cs-CZ" sz="8000" dirty="0">
              <a:solidFill>
                <a:schemeClr val="accent1">
                  <a:lumMod val="50000"/>
                </a:schemeClr>
              </a:solidFill>
              <a:latin typeface="Blippo Blk AT" panose="02000A03020000020004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6325984"/>
            <a:ext cx="9144000" cy="689957"/>
          </a:xfrm>
        </p:spPr>
        <p:txBody>
          <a:bodyPr/>
          <a:lstStyle/>
          <a:p>
            <a:r>
              <a:rPr lang="cs-CZ" dirty="0" err="1" smtClean="0"/>
              <a:t>Anna.Vadlejchová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87" y="4784386"/>
            <a:ext cx="1231149" cy="1458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05" y="565612"/>
            <a:ext cx="4000500" cy="5676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90" y="1624037"/>
            <a:ext cx="3693102" cy="51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8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7774" y="365125"/>
            <a:ext cx="10456025" cy="1325563"/>
          </a:xfrm>
        </p:spPr>
        <p:txBody>
          <a:bodyPr>
            <a:normAutofit/>
          </a:bodyPr>
          <a:lstStyle/>
          <a:p>
            <a:r>
              <a:rPr lang="cs-CZ" sz="6000" dirty="0" err="1" smtClean="0">
                <a:solidFill>
                  <a:srgbClr val="0070C0"/>
                </a:solidFill>
                <a:latin typeface="Belwe Bd AT" panose="02000803070000020004" pitchFamily="2" charset="0"/>
              </a:rPr>
              <a:t>Stitch</a:t>
            </a:r>
            <a:r>
              <a:rPr lang="cs-CZ" sz="6000" dirty="0" smtClean="0">
                <a:solidFill>
                  <a:srgbClr val="0070C0"/>
                </a:solidFill>
                <a:latin typeface="Belwe Bd AT" panose="02000803070000020004" pitchFamily="2" charset="0"/>
              </a:rPr>
              <a:t> je anglická pohádka</a:t>
            </a:r>
            <a:endParaRPr lang="cs-CZ" sz="6000" dirty="0">
              <a:solidFill>
                <a:srgbClr val="0070C0"/>
              </a:solidFill>
              <a:latin typeface="Belwe Bd AT" panose="02000803070000020004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Stitch</a:t>
            </a:r>
            <a:r>
              <a:rPr lang="cs-CZ" dirty="0" smtClean="0"/>
              <a:t> není sám má i kamarádku jménem Lila/Lilo.</a:t>
            </a:r>
          </a:p>
          <a:p>
            <a:r>
              <a:rPr lang="cs-CZ" dirty="0" smtClean="0"/>
              <a:t>Bydlí ve vesničce.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734872" y="1169472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598" y="2951321"/>
            <a:ext cx="3034144" cy="3566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58" y="3117576"/>
            <a:ext cx="5036821" cy="33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Kolik má </a:t>
            </a:r>
            <a:r>
              <a:rPr lang="cs-CZ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stitch</a:t>
            </a:r>
            <a:r>
              <a:rPr lang="cs-CZ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epizod? A kdy se dokončil?</a:t>
            </a:r>
            <a:endParaRPr lang="cs-CZ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135" y="2543695"/>
            <a:ext cx="10515600" cy="1246909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Seriál má celkem 65 epizod ve dvou sezónách a seriál byl zakončen už zmíněným direct-to-</a:t>
            </a:r>
            <a:r>
              <a:rPr lang="cs-CZ" dirty="0" err="1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dvd</a:t>
            </a:r>
            <a:r>
              <a:rPr lang="cs-CZ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filmem </a:t>
            </a:r>
            <a:r>
              <a:rPr lang="cs-CZ" dirty="0" err="1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Leroy</a:t>
            </a:r>
            <a:r>
              <a:rPr lang="cs-CZ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 </a:t>
            </a:r>
            <a:r>
              <a:rPr lang="cs-CZ" dirty="0" err="1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Stitch</a:t>
            </a:r>
            <a:r>
              <a:rPr lang="cs-CZ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(2006).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498" y="3563042"/>
            <a:ext cx="4112029" cy="30275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72" y="4222258"/>
            <a:ext cx="1914525" cy="2390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24" y="4576415"/>
            <a:ext cx="1585045" cy="20366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745" y="4831858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Něco o Lilo</a:t>
            </a:r>
            <a:endParaRPr lang="cs-CZ" sz="88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Lilo bydlí v </a:t>
            </a:r>
            <a:r>
              <a:rPr lang="cs-CZ" dirty="0" err="1" smtClean="0">
                <a:solidFill>
                  <a:srgbClr val="0070C0"/>
                </a:solidFill>
              </a:rPr>
              <a:t>Hawai</a:t>
            </a:r>
            <a:r>
              <a:rPr lang="cs-CZ" dirty="0" smtClean="0">
                <a:solidFill>
                  <a:srgbClr val="0070C0"/>
                </a:solidFill>
              </a:rPr>
              <a:t>  ve městě  </a:t>
            </a:r>
            <a:r>
              <a:rPr lang="cs-CZ" dirty="0" err="1" smtClean="0">
                <a:solidFill>
                  <a:srgbClr val="0070C0"/>
                </a:solidFill>
              </a:rPr>
              <a:t>Kauai</a:t>
            </a:r>
            <a:endParaRPr lang="cs-CZ" dirty="0" smtClean="0">
              <a:solidFill>
                <a:srgbClr val="0070C0"/>
              </a:solidFill>
            </a:endParaRP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Další ze světa </a:t>
            </a:r>
            <a:r>
              <a:rPr lang="cs-CZ" dirty="0" err="1" smtClean="0">
                <a:solidFill>
                  <a:srgbClr val="0070C0"/>
                </a:solidFill>
              </a:rPr>
              <a:t>Stitche</a:t>
            </a:r>
            <a:r>
              <a:rPr lang="cs-CZ" dirty="0" smtClean="0">
                <a:solidFill>
                  <a:srgbClr val="0070C0"/>
                </a:solidFill>
              </a:rPr>
              <a:t> jsou : </a:t>
            </a:r>
            <a:r>
              <a:rPr lang="cs-CZ" dirty="0" err="1" smtClean="0">
                <a:solidFill>
                  <a:srgbClr val="0070C0"/>
                </a:solidFill>
              </a:rPr>
              <a:t>Kijimunaa,Kumu</a:t>
            </a:r>
            <a:r>
              <a:rPr lang="cs-CZ" dirty="0" smtClean="0">
                <a:solidFill>
                  <a:srgbClr val="0070C0"/>
                </a:solidFill>
              </a:rPr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Moses</a:t>
            </a:r>
            <a:r>
              <a:rPr lang="cs-CZ" dirty="0" smtClean="0">
                <a:solidFill>
                  <a:srgbClr val="0070C0"/>
                </a:solidFill>
              </a:rPr>
              <a:t>),Lin </a:t>
            </a:r>
            <a:r>
              <a:rPr lang="cs-CZ" dirty="0" err="1" smtClean="0">
                <a:solidFill>
                  <a:srgbClr val="0070C0"/>
                </a:solidFill>
              </a:rPr>
              <a:t>Hasagawová,Mertl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Admonsová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No.. Nic vrátíme se k Lilo.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Lilo je 5-9 let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Má starší sestru </a:t>
            </a:r>
            <a:r>
              <a:rPr lang="cs-CZ" dirty="0" err="1" smtClean="0">
                <a:solidFill>
                  <a:srgbClr val="0070C0"/>
                </a:solidFill>
              </a:rPr>
              <a:t>Nani</a:t>
            </a:r>
            <a:endParaRPr lang="cs-CZ" dirty="0" smtClean="0">
              <a:solidFill>
                <a:srgbClr val="0070C0"/>
              </a:solidFill>
            </a:endParaRP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Celé jméno Lilo </a:t>
            </a:r>
            <a:r>
              <a:rPr lang="cs-CZ" dirty="0" err="1" smtClean="0">
                <a:solidFill>
                  <a:srgbClr val="0070C0"/>
                </a:solidFill>
              </a:rPr>
              <a:t>Pelekai</a:t>
            </a:r>
            <a:endParaRPr lang="cs-CZ" dirty="0" smtClean="0">
              <a:solidFill>
                <a:srgbClr val="0070C0"/>
              </a:solidFill>
            </a:endParaRP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Už jí není 5 let protože se </a:t>
            </a:r>
            <a:r>
              <a:rPr lang="cs-CZ" dirty="0" err="1" smtClean="0">
                <a:solidFill>
                  <a:srgbClr val="0070C0"/>
                </a:solidFill>
              </a:rPr>
              <a:t>Stitchem</a:t>
            </a:r>
            <a:r>
              <a:rPr lang="cs-CZ" dirty="0" smtClean="0">
                <a:solidFill>
                  <a:srgbClr val="0070C0"/>
                </a:solidFill>
              </a:rPr>
              <a:t> prožila až do 9ti let.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4695305"/>
            <a:ext cx="1905000" cy="1905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74" y="3149997"/>
            <a:ext cx="1905000" cy="1905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623" y="266902"/>
            <a:ext cx="1905000" cy="1905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67" y="12303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0070C0"/>
                </a:solidFill>
                <a:latin typeface="American Garamond AT" panose="02000504080000020003" pitchFamily="2" charset="0"/>
              </a:rPr>
              <a:t>Konec děkuji za pozornost </a:t>
            </a:r>
            <a:r>
              <a:rPr lang="cs-CZ" sz="6600" dirty="0" smtClean="0">
                <a:solidFill>
                  <a:srgbClr val="0070C0"/>
                </a:solidFill>
                <a:latin typeface="American Garamond AT" panose="02000504080000020003" pitchFamily="2" charset="0"/>
                <a:sym typeface="Wingdings" panose="05000000000000000000" pitchFamily="2" charset="2"/>
              </a:rPr>
              <a:t></a:t>
            </a:r>
            <a:endParaRPr lang="cs-CZ" sz="6600" dirty="0">
              <a:solidFill>
                <a:srgbClr val="0070C0"/>
              </a:solidFill>
              <a:latin typeface="American Garamond AT" panose="02000504080000020003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0287" y="5885409"/>
            <a:ext cx="10515600" cy="1147763"/>
          </a:xfrm>
        </p:spPr>
        <p:txBody>
          <a:bodyPr/>
          <a:lstStyle/>
          <a:p>
            <a:r>
              <a:rPr lang="cs-CZ" dirty="0" err="1" smtClean="0"/>
              <a:t>Anna.Vadlejchová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0" y="200211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118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5" baseType="lpstr">
      <vt:lpstr>American Garamond AT</vt:lpstr>
      <vt:lpstr>Andalus</vt:lpstr>
      <vt:lpstr>Arial</vt:lpstr>
      <vt:lpstr>Arial Black</vt:lpstr>
      <vt:lpstr>Belwe Bd AT</vt:lpstr>
      <vt:lpstr>Blippo Blk AT</vt:lpstr>
      <vt:lpstr>Calibri</vt:lpstr>
      <vt:lpstr>Calibri Light</vt:lpstr>
      <vt:lpstr>Wingdings</vt:lpstr>
      <vt:lpstr>Motiv Office</vt:lpstr>
      <vt:lpstr>Stitch a Lilo</vt:lpstr>
      <vt:lpstr>Stitch je anglická pohádka</vt:lpstr>
      <vt:lpstr>Kolik má stitch epizod? A kdy se dokončil?</vt:lpstr>
      <vt:lpstr>Něco o Lilo</vt:lpstr>
      <vt:lpstr>Konec děkuji za pozornost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</dc:title>
  <dc:creator>Vadlejchová, Anna</dc:creator>
  <cp:lastModifiedBy>Vadlejchová, Anna</cp:lastModifiedBy>
  <cp:revision>8</cp:revision>
  <dcterms:created xsi:type="dcterms:W3CDTF">2023-11-21T12:25:48Z</dcterms:created>
  <dcterms:modified xsi:type="dcterms:W3CDTF">2023-12-05T12:19:04Z</dcterms:modified>
</cp:coreProperties>
</file>