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448" y="-193685"/>
            <a:ext cx="12243448" cy="705168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689956" y="6043353"/>
            <a:ext cx="7631084" cy="642619"/>
          </a:xfrm>
        </p:spPr>
        <p:txBody>
          <a:bodyPr/>
          <a:lstStyle/>
          <a:p>
            <a:r>
              <a:rPr lang="cs-CZ" sz="4000" dirty="0" smtClean="0">
                <a:solidFill>
                  <a:schemeClr val="bg1"/>
                </a:solidFill>
                <a:latin typeface="AntigoniBd" panose="020B0803020204040204" pitchFamily="34" charset="0"/>
              </a:rPr>
              <a:t>Připravila: Nela Hrdličková</a:t>
            </a:r>
            <a:endParaRPr lang="cs-CZ" sz="4000" dirty="0">
              <a:solidFill>
                <a:schemeClr val="bg1"/>
              </a:solidFill>
              <a:latin typeface="AntigoniBd" panose="020B080302020404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965" y="-91440"/>
            <a:ext cx="1435638" cy="831272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696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062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16466" y="203200"/>
            <a:ext cx="10759749" cy="1506758"/>
          </a:xfrm>
        </p:spPr>
        <p:txBody>
          <a:bodyPr/>
          <a:lstStyle/>
          <a:p>
            <a:r>
              <a:rPr lang="cs-CZ" sz="8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DĚKUJI ZA POZORNOST </a:t>
            </a:r>
            <a:endParaRPr lang="cs-CZ" sz="8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74815" y="5929509"/>
            <a:ext cx="6854999" cy="820425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chemeClr val="bg1"/>
                </a:solidFill>
              </a:rPr>
              <a:t>VYROBILA NELA HRDLIČKOVÁ</a:t>
            </a:r>
            <a:endParaRPr lang="cs-CZ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3826" y="93442"/>
            <a:ext cx="9422477" cy="999067"/>
          </a:xfrm>
        </p:spPr>
        <p:txBody>
          <a:bodyPr/>
          <a:lstStyle/>
          <a:p>
            <a:r>
              <a:rPr lang="cs-CZ" sz="4800" dirty="0" smtClean="0">
                <a:solidFill>
                  <a:schemeClr val="accent1">
                    <a:lumMod val="50000"/>
                  </a:schemeClr>
                </a:solidFill>
              </a:rPr>
              <a:t>HALLOWEEN JE KELTSKÝ SVÁTEK</a:t>
            </a:r>
            <a:endParaRPr lang="cs-CZ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1" y="1212913"/>
            <a:ext cx="6980766" cy="52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8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10421" y="-442841"/>
            <a:ext cx="8427719" cy="2479504"/>
          </a:xfrm>
        </p:spPr>
        <p:txBody>
          <a:bodyPr/>
          <a:lstStyle/>
          <a:p>
            <a:pPr algn="ctr"/>
            <a:r>
              <a:rPr lang="cs-CZ" sz="4400" dirty="0" smtClean="0">
                <a:solidFill>
                  <a:schemeClr val="accent4">
                    <a:lumMod val="50000"/>
                  </a:schemeClr>
                </a:solidFill>
              </a:rPr>
              <a:t>HALLOWEEN JE </a:t>
            </a:r>
            <a:r>
              <a:rPr lang="cs-CZ" sz="4400" dirty="0" smtClean="0">
                <a:solidFill>
                  <a:schemeClr val="accent4">
                    <a:lumMod val="50000"/>
                  </a:schemeClr>
                </a:solidFill>
              </a:rPr>
              <a:t>HISTORICKÝ </a:t>
            </a:r>
            <a:r>
              <a:rPr lang="cs-CZ" sz="4400" dirty="0" smtClean="0">
                <a:solidFill>
                  <a:schemeClr val="accent4">
                    <a:lumMod val="50000"/>
                  </a:schemeClr>
                </a:solidFill>
              </a:rPr>
              <a:t>SVÁTEK </a:t>
            </a:r>
            <a:r>
              <a:rPr lang="cs-CZ" sz="4400" dirty="0" smtClean="0">
                <a:solidFill>
                  <a:schemeClr val="accent4">
                    <a:lumMod val="50000"/>
                  </a:schemeClr>
                </a:solidFill>
              </a:rPr>
              <a:t>KTERÝ </a:t>
            </a:r>
            <a:r>
              <a:rPr lang="cs-CZ" sz="4400" dirty="0" smtClean="0">
                <a:solidFill>
                  <a:schemeClr val="accent4">
                    <a:lumMod val="50000"/>
                  </a:schemeClr>
                </a:solidFill>
              </a:rPr>
              <a:t>SAHÁ AŽ DO </a:t>
            </a:r>
            <a:r>
              <a:rPr lang="cs-CZ" sz="4400" dirty="0" smtClean="0">
                <a:solidFill>
                  <a:schemeClr val="accent4">
                    <a:lumMod val="50000"/>
                  </a:schemeClr>
                </a:solidFill>
              </a:rPr>
              <a:t>DOBY </a:t>
            </a:r>
            <a:r>
              <a:rPr lang="cs-CZ" sz="4400" dirty="0" smtClean="0">
                <a:solidFill>
                  <a:schemeClr val="accent4">
                    <a:lumMod val="50000"/>
                  </a:schemeClr>
                </a:solidFill>
              </a:rPr>
              <a:t>PŘED NAŠÍM LETOPOČTEM</a:t>
            </a:r>
            <a:endParaRPr lang="cs-CZ" sz="4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447" y="2296365"/>
            <a:ext cx="7708900" cy="43398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64" y="2150983"/>
            <a:ext cx="2857268" cy="190521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40" y="4279474"/>
            <a:ext cx="3319627" cy="248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2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65190" y="741359"/>
            <a:ext cx="7600164" cy="922171"/>
          </a:xfrm>
        </p:spPr>
        <p:txBody>
          <a:bodyPr/>
          <a:lstStyle/>
          <a:p>
            <a:pPr algn="ctr"/>
            <a:r>
              <a:rPr lang="cs-CZ" sz="4800" dirty="0" smtClean="0">
                <a:solidFill>
                  <a:schemeClr val="bg2">
                    <a:lumMod val="25000"/>
                  </a:schemeClr>
                </a:solidFill>
              </a:rPr>
              <a:t>LIDÉ SE </a:t>
            </a:r>
            <a:r>
              <a:rPr lang="cs-CZ" sz="4800" dirty="0" smtClean="0">
                <a:solidFill>
                  <a:schemeClr val="bg2">
                    <a:lumMod val="25000"/>
                  </a:schemeClr>
                </a:solidFill>
              </a:rPr>
              <a:t>PŘEVLÉKAJÍ </a:t>
            </a:r>
            <a:r>
              <a:rPr lang="cs-CZ" sz="4800" dirty="0" smtClean="0">
                <a:solidFill>
                  <a:schemeClr val="bg2">
                    <a:lumMod val="25000"/>
                  </a:schemeClr>
                </a:solidFill>
              </a:rPr>
              <a:t>DO KOSTÝMŮ</a:t>
            </a:r>
            <a:endParaRPr lang="cs-CZ" sz="4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3" y="2786982"/>
            <a:ext cx="3582581" cy="35825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288" y="2153502"/>
            <a:ext cx="3834145" cy="42160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272" y="1622502"/>
            <a:ext cx="2878273" cy="527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9058" y="141315"/>
            <a:ext cx="6122476" cy="822961"/>
          </a:xfrm>
        </p:spPr>
        <p:txBody>
          <a:bodyPr>
            <a:noAutofit/>
          </a:bodyPr>
          <a:lstStyle/>
          <a:p>
            <a:r>
              <a:rPr lang="cs-CZ" sz="4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HALLOWEENSKÉ PITÍ</a:t>
            </a:r>
            <a:endParaRPr lang="cs-CZ" sz="4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45" y="1038224"/>
            <a:ext cx="3360561" cy="51593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647" y="964276"/>
            <a:ext cx="4237111" cy="28360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677" y="3907026"/>
            <a:ext cx="4246034" cy="28340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912" y="1830982"/>
            <a:ext cx="3331954" cy="459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5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0"/>
            <a:ext cx="8474979" cy="1102822"/>
          </a:xfrm>
        </p:spPr>
        <p:txBody>
          <a:bodyPr>
            <a:normAutofit/>
          </a:bodyPr>
          <a:lstStyle/>
          <a:p>
            <a:r>
              <a:rPr lang="cs-CZ" sz="5400" dirty="0" smtClean="0">
                <a:solidFill>
                  <a:schemeClr val="accent4">
                    <a:lumMod val="50000"/>
                  </a:schemeClr>
                </a:solidFill>
              </a:rPr>
              <a:t>HALLOWEENSKÉ DOBROTY</a:t>
            </a:r>
            <a:endParaRPr lang="cs-CZ" sz="5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351" y="174568"/>
            <a:ext cx="3038894" cy="303414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094" y="1102822"/>
            <a:ext cx="4743450" cy="2743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84" y="1102822"/>
            <a:ext cx="3546731" cy="53258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382" y="3916551"/>
            <a:ext cx="3938909" cy="29414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2313" y="3307407"/>
            <a:ext cx="2670667" cy="343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0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3129895" cy="961505"/>
          </a:xfrm>
        </p:spPr>
        <p:txBody>
          <a:bodyPr>
            <a:normAutofit/>
          </a:bodyPr>
          <a:lstStyle/>
          <a:p>
            <a:r>
              <a:rPr lang="cs-CZ" sz="4800" dirty="0" smtClean="0">
                <a:solidFill>
                  <a:schemeClr val="accent5"/>
                </a:solidFill>
              </a:rPr>
              <a:t>OBRÁZKY</a:t>
            </a:r>
            <a:r>
              <a:rPr lang="cs-CZ" sz="4800" dirty="0" smtClean="0">
                <a:solidFill>
                  <a:schemeClr val="accent5"/>
                </a:solidFill>
              </a:rPr>
              <a:t>:</a:t>
            </a:r>
            <a:endParaRPr lang="cs-CZ" sz="4800" dirty="0">
              <a:solidFill>
                <a:schemeClr val="accent5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248" y="77348"/>
            <a:ext cx="4258887" cy="26243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89" y="961505"/>
            <a:ext cx="2394715" cy="35920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255" y="135430"/>
            <a:ext cx="3879277" cy="25662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31" y="4765245"/>
            <a:ext cx="3424671" cy="19805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6623" y="2965020"/>
            <a:ext cx="2847975" cy="36004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9547" y="2965020"/>
            <a:ext cx="3770692" cy="377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5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02523"/>
            <a:ext cx="10802542" cy="861753"/>
          </a:xfrm>
        </p:spPr>
        <p:txBody>
          <a:bodyPr>
            <a:noAutofit/>
          </a:bodyPr>
          <a:lstStyle/>
          <a:p>
            <a:r>
              <a:rPr lang="cs-CZ" sz="4800" dirty="0" smtClean="0">
                <a:solidFill>
                  <a:schemeClr val="accent3"/>
                </a:solidFill>
              </a:rPr>
              <a:t>NA HALLOWEEN SE VYDLABÁVAJÍ DÝNĚ</a:t>
            </a:r>
            <a:endParaRPr lang="cs-CZ" sz="4800" dirty="0">
              <a:solidFill>
                <a:schemeClr val="accent3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53" y="964276"/>
            <a:ext cx="4183380" cy="55721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019" y="806070"/>
            <a:ext cx="5235248" cy="29404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621" y="3811275"/>
            <a:ext cx="4761670" cy="30467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8222" y="3899302"/>
            <a:ext cx="2711670" cy="263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2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00644" y="328285"/>
            <a:ext cx="2103429" cy="1134756"/>
          </a:xfrm>
        </p:spPr>
        <p:txBody>
          <a:bodyPr>
            <a:noAutofit/>
          </a:bodyPr>
          <a:lstStyle/>
          <a:p>
            <a:r>
              <a:rPr lang="cs-CZ" sz="6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AHOJ</a:t>
            </a:r>
            <a:endParaRPr lang="cs-CZ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</TotalTime>
  <Words>43</Words>
  <Application>Microsoft Office PowerPoint</Application>
  <PresentationFormat>Širokoúhlá obrazovka</PresentationFormat>
  <Paragraphs>11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AntigoniBd</vt:lpstr>
      <vt:lpstr>Arial</vt:lpstr>
      <vt:lpstr>Trebuchet MS</vt:lpstr>
      <vt:lpstr>Wingdings 3</vt:lpstr>
      <vt:lpstr>Fazeta</vt:lpstr>
      <vt:lpstr>Připravila: Nela Hrdličková</vt:lpstr>
      <vt:lpstr>HALLOWEEN JE KELTSKÝ SVÁTEK</vt:lpstr>
      <vt:lpstr>HALLOWEEN JE HISTORICKÝ SVÁTEK KTERÝ SAHÁ AŽ DO DOBY PŘED NAŠÍM LETOPOČTEM</vt:lpstr>
      <vt:lpstr>LIDÉ SE PŘEVLÉKAJÍ DO KOSTÝMŮ</vt:lpstr>
      <vt:lpstr>HALLOWEENSKÉ PITÍ</vt:lpstr>
      <vt:lpstr>HALLOWEENSKÉ DOBROTY</vt:lpstr>
      <vt:lpstr>OBRÁZKY:</vt:lpstr>
      <vt:lpstr>NA HALLOWEEN SE VYDLABÁVAJÍ DÝNĚ</vt:lpstr>
      <vt:lpstr>AHOJ</vt:lpstr>
      <vt:lpstr>DĚKUJI ZA POZORNOST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Hrdličková, Nela</dc:creator>
  <cp:lastModifiedBy>Rybacek, Jan</cp:lastModifiedBy>
  <cp:revision>13</cp:revision>
  <dcterms:created xsi:type="dcterms:W3CDTF">2023-10-31T10:53:31Z</dcterms:created>
  <dcterms:modified xsi:type="dcterms:W3CDTF">2023-11-14T13:46:48Z</dcterms:modified>
</cp:coreProperties>
</file>