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28548-7302-4A61-AEEC-B2FAC3F0C85D}" type="datetimeFigureOut">
              <a:rPr lang="cs-CZ" smtClean="0"/>
              <a:t>28.11.2023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E2C7D-EFDA-464E-8EA2-4765DBC058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5713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28548-7302-4A61-AEEC-B2FAC3F0C85D}" type="datetimeFigureOut">
              <a:rPr lang="cs-CZ" smtClean="0"/>
              <a:t>28.11.2023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E2C7D-EFDA-464E-8EA2-4765DBC058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25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28548-7302-4A61-AEEC-B2FAC3F0C85D}" type="datetimeFigureOut">
              <a:rPr lang="cs-CZ" smtClean="0"/>
              <a:t>28.11.2023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E2C7D-EFDA-464E-8EA2-4765DBC058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4469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28548-7302-4A61-AEEC-B2FAC3F0C85D}" type="datetimeFigureOut">
              <a:rPr lang="cs-CZ" smtClean="0"/>
              <a:t>28.11.2023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E2C7D-EFDA-464E-8EA2-4765DBC058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8707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28548-7302-4A61-AEEC-B2FAC3F0C85D}" type="datetimeFigureOut">
              <a:rPr lang="cs-CZ" smtClean="0"/>
              <a:t>28.11.2023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E2C7D-EFDA-464E-8EA2-4765DBC058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6774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28548-7302-4A61-AEEC-B2FAC3F0C85D}" type="datetimeFigureOut">
              <a:rPr lang="cs-CZ" smtClean="0"/>
              <a:t>28.11.2023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E2C7D-EFDA-464E-8EA2-4765DBC058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6680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28548-7302-4A61-AEEC-B2FAC3F0C85D}" type="datetimeFigureOut">
              <a:rPr lang="cs-CZ" smtClean="0"/>
              <a:t>28.11.2023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E2C7D-EFDA-464E-8EA2-4765DBC058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2455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28548-7302-4A61-AEEC-B2FAC3F0C85D}" type="datetimeFigureOut">
              <a:rPr lang="cs-CZ" smtClean="0"/>
              <a:t>28.11.2023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E2C7D-EFDA-464E-8EA2-4765DBC058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9813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28548-7302-4A61-AEEC-B2FAC3F0C85D}" type="datetimeFigureOut">
              <a:rPr lang="cs-CZ" smtClean="0"/>
              <a:t>28.11.2023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E2C7D-EFDA-464E-8EA2-4765DBC058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5593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28548-7302-4A61-AEEC-B2FAC3F0C85D}" type="datetimeFigureOut">
              <a:rPr lang="cs-CZ" smtClean="0"/>
              <a:t>28.11.2023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E2C7D-EFDA-464E-8EA2-4765DBC058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0236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28548-7302-4A61-AEEC-B2FAC3F0C85D}" type="datetimeFigureOut">
              <a:rPr lang="cs-CZ" smtClean="0"/>
              <a:t>28.11.2023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E2C7D-EFDA-464E-8EA2-4765DBC058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2947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228548-7302-4A61-AEEC-B2FAC3F0C85D}" type="datetimeFigureOut">
              <a:rPr lang="cs-CZ" smtClean="0"/>
              <a:t>28.11.2023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E2C7D-EFDA-464E-8EA2-4765DBC058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5026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731819" y="0"/>
            <a:ext cx="9144000" cy="799868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chemeClr val="accent6">
                    <a:lumMod val="50000"/>
                  </a:schemeClr>
                </a:solidFill>
              </a:rPr>
              <a:t>SHREK</a:t>
            </a:r>
            <a:endParaRPr lang="cs-CZ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-573271" y="6403899"/>
            <a:ext cx="9144000" cy="1655762"/>
          </a:xfrm>
        </p:spPr>
        <p:txBody>
          <a:bodyPr/>
          <a:lstStyle/>
          <a:p>
            <a:r>
              <a:rPr lang="cs-CZ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vojtech</a:t>
            </a:r>
            <a:r>
              <a:rPr lang="cs-CZ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sandara</a:t>
            </a:r>
            <a:endParaRPr lang="cs-CZ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149" y="623807"/>
            <a:ext cx="10438016" cy="5718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0139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JE </a:t>
            </a:r>
            <a:r>
              <a:rPr lang="cs-CZ" dirty="0" smtClean="0"/>
              <a:t>ZELENÝ A </a:t>
            </a:r>
            <a:r>
              <a:rPr lang="cs-CZ" dirty="0" smtClean="0"/>
              <a:t>MÁ OSLA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09948" y="1787235"/>
            <a:ext cx="6450677" cy="442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516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Osel se </a:t>
            </a:r>
            <a:r>
              <a:rPr lang="cs-CZ" smtClean="0"/>
              <a:t>jmenuje Oslík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56762" y="1305099"/>
            <a:ext cx="4768735" cy="5552901"/>
          </a:xfrm>
          <a:prstGeom prst="rect">
            <a:avLst/>
          </a:prstGeom>
        </p:spPr>
      </p:pic>
      <p:pic>
        <p:nvPicPr>
          <p:cNvPr id="5" name="Zástupný symbol pro obsah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5099"/>
            <a:ext cx="4768735" cy="545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02181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77240" y="331874"/>
            <a:ext cx="10515600" cy="1325563"/>
          </a:xfrm>
        </p:spPr>
        <p:txBody>
          <a:bodyPr/>
          <a:lstStyle/>
          <a:p>
            <a:r>
              <a:rPr lang="cs-CZ" dirty="0" err="1" smtClean="0"/>
              <a:t>Shrek</a:t>
            </a:r>
            <a:r>
              <a:rPr lang="cs-CZ" dirty="0" smtClean="0"/>
              <a:t> má tři děti.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065" y="1172096"/>
            <a:ext cx="11853950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621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Shrek</a:t>
            </a:r>
            <a:r>
              <a:rPr lang="cs-CZ" dirty="0" smtClean="0"/>
              <a:t> má rád své soukromí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46867" y="1562794"/>
            <a:ext cx="6445133" cy="519545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163" y="2622925"/>
            <a:ext cx="5334000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746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Shrek</a:t>
            </a:r>
            <a:r>
              <a:rPr lang="cs-CZ" dirty="0" smtClean="0"/>
              <a:t> žije v bažině 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144" y="1825625"/>
            <a:ext cx="773571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951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03386" y="0"/>
            <a:ext cx="10515600" cy="1325563"/>
          </a:xfrm>
        </p:spPr>
        <p:txBody>
          <a:bodyPr/>
          <a:lstStyle/>
          <a:p>
            <a:r>
              <a:rPr lang="cs-CZ" dirty="0" smtClean="0"/>
              <a:t>DĚKUJU ZA ZHLÉDNUTÍ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922866"/>
            <a:ext cx="12124267" cy="5935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399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29</Words>
  <Application>Microsoft Office PowerPoint</Application>
  <PresentationFormat>Širokoúhlá obrazovka</PresentationFormat>
  <Paragraphs>8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Motiv Office</vt:lpstr>
      <vt:lpstr>SHREK</vt:lpstr>
      <vt:lpstr>JE ZELENÝ A MÁ OSLA</vt:lpstr>
      <vt:lpstr>Osel se jmenuje Oslík</vt:lpstr>
      <vt:lpstr>Shrek má tři děti.</vt:lpstr>
      <vt:lpstr>Shrek má rád své soukromí</vt:lpstr>
      <vt:lpstr>Shrek žije v bažině </vt:lpstr>
      <vt:lpstr>DĚKUJU ZA ZHLÉDNUTÍ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SHREEK</dc:title>
  <dc:creator>Šandara, Vojtěch</dc:creator>
  <cp:lastModifiedBy>Šandara, Vojtěch</cp:lastModifiedBy>
  <cp:revision>7</cp:revision>
  <dcterms:created xsi:type="dcterms:W3CDTF">2023-11-21T12:24:09Z</dcterms:created>
  <dcterms:modified xsi:type="dcterms:W3CDTF">2023-11-28T12:20:46Z</dcterms:modified>
</cp:coreProperties>
</file>