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6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29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20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25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9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26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4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57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7FD9-2C23-4889-B998-204F38BCD86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EFE2-147F-409A-B443-7811E1BB7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0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6130"/>
            <a:ext cx="9144000" cy="2136371"/>
          </a:xfrm>
        </p:spPr>
        <p:txBody>
          <a:bodyPr>
            <a:normAutofit/>
          </a:bodyPr>
          <a:lstStyle/>
          <a:p>
            <a:r>
              <a:rPr lang="cs-CZ" sz="13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kaPotsley" panose="04090503030000000000" pitchFamily="82" charset="-18"/>
              </a:rPr>
              <a:t>D</a:t>
            </a:r>
            <a:r>
              <a:rPr lang="cs-CZ" sz="13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kaPotsley" panose="04090503030000000000" pitchFamily="82" charset="-18"/>
              </a:rPr>
              <a:t>obby</a:t>
            </a:r>
            <a:endParaRPr lang="cs-CZ" sz="13800" dirty="0">
              <a:solidFill>
                <a:schemeClr val="accent4">
                  <a:lumMod val="60000"/>
                  <a:lumOff val="40000"/>
                </a:schemeClr>
              </a:solidFill>
              <a:latin typeface="akaPotsley" panose="04090503030000000000" pitchFamily="82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843847"/>
            <a:ext cx="9144000" cy="706581"/>
          </a:xfrm>
        </p:spPr>
        <p:txBody>
          <a:bodyPr/>
          <a:lstStyle/>
          <a:p>
            <a:r>
              <a:rPr lang="cs-CZ" dirty="0" smtClean="0"/>
              <a:t>Vyrobila: Barbora . Soukupová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5" y="2908761"/>
            <a:ext cx="3308467" cy="3425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" y="612716"/>
            <a:ext cx="2476500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057" y="473825"/>
            <a:ext cx="2744933" cy="22776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479" y="3832167"/>
            <a:ext cx="3185594" cy="25021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866" y="2557202"/>
            <a:ext cx="4006734" cy="25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on Kuffner CE" panose="020B0603050302020204" pitchFamily="34" charset="0"/>
              </a:rPr>
              <a:t>Autorem je J.K Rowlingová</a:t>
            </a:r>
            <a:endParaRPr lang="cs-CZ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on Kuffner CE" panose="020B06030503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3" y="2073073"/>
            <a:ext cx="5627717" cy="42196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1" y="2643448"/>
            <a:ext cx="4931352" cy="38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Dobby</a:t>
            </a:r>
            <a:r>
              <a:rPr lang="cs-CZ" sz="96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je skřítek </a:t>
            </a:r>
            <a:endParaRPr lang="cs-CZ" sz="96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3" y="1803862"/>
            <a:ext cx="6599613" cy="47631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894" y="2759825"/>
            <a:ext cx="4135927" cy="36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3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23" y="473824"/>
            <a:ext cx="10515600" cy="144641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kaFrivolity" panose="03030506000000000000" pitchFamily="66" charset="-18"/>
              </a:rPr>
              <a:t>Z mini zoo u Ostravy utekl klokan pojmenovaný po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akaFrivolity" panose="03030506000000000000" pitchFamily="66" charset="-18"/>
              </a:rPr>
              <a:t>Dobbym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kaFrivolity" panose="03030506000000000000" pitchFamily="66" charset="-18"/>
              </a:rPr>
              <a:t> </a:t>
            </a:r>
            <a:endParaRPr lang="cs-CZ" sz="3200" dirty="0">
              <a:solidFill>
                <a:schemeClr val="accent2">
                  <a:lumMod val="75000"/>
                </a:schemeClr>
              </a:solidFill>
              <a:latin typeface="akaFrivolity" panose="03030506000000000000" pitchFamily="66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3" y="2003368"/>
            <a:ext cx="4124325" cy="46634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23" y="2452254"/>
            <a:ext cx="5001492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3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6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Dobby</a:t>
            </a:r>
            <a:r>
              <a:rPr lang="cs-CZ" sz="6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 je </a:t>
            </a:r>
            <a:r>
              <a:rPr lang="cs-CZ" sz="8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postava</a:t>
            </a:r>
            <a:endParaRPr lang="cs-CZ" sz="49600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7930"/>
            <a:ext cx="4522124" cy="50841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30" y="2219498"/>
            <a:ext cx="4879572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0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u="sng" dirty="0" err="1" smtClean="0">
                <a:solidFill>
                  <a:schemeClr val="tx2">
                    <a:lumMod val="75000"/>
                  </a:schemeClr>
                </a:solidFill>
                <a:latin typeface="Amerigo AT" panose="02000506070000020004" pitchFamily="2" charset="0"/>
              </a:rPr>
              <a:t>Dooby</a:t>
            </a:r>
            <a:r>
              <a:rPr lang="cs-CZ" sz="5400" u="sng" dirty="0" smtClean="0">
                <a:solidFill>
                  <a:schemeClr val="tx2">
                    <a:lumMod val="75000"/>
                  </a:schemeClr>
                </a:solidFill>
                <a:latin typeface="Amerigo AT" panose="02000506070000020004" pitchFamily="2" charset="0"/>
              </a:rPr>
              <a:t> byl sluha </a:t>
            </a:r>
            <a:r>
              <a:rPr lang="cs-CZ" sz="5400" u="sng" dirty="0" err="1" smtClean="0">
                <a:solidFill>
                  <a:schemeClr val="tx2">
                    <a:lumMod val="75000"/>
                  </a:schemeClr>
                </a:solidFill>
                <a:latin typeface="Amerigo AT" panose="02000506070000020004" pitchFamily="2" charset="0"/>
              </a:rPr>
              <a:t>Luciuse</a:t>
            </a:r>
            <a:r>
              <a:rPr lang="cs-CZ" sz="5400" u="sng" dirty="0" smtClean="0">
                <a:solidFill>
                  <a:schemeClr val="tx2">
                    <a:lumMod val="75000"/>
                  </a:schemeClr>
                </a:solidFill>
                <a:latin typeface="Amerigo AT" panose="02000506070000020004" pitchFamily="2" charset="0"/>
              </a:rPr>
              <a:t> </a:t>
            </a:r>
            <a:r>
              <a:rPr lang="cs-CZ" sz="5400" u="sng" dirty="0" err="1" smtClean="0">
                <a:solidFill>
                  <a:schemeClr val="tx2">
                    <a:lumMod val="75000"/>
                  </a:schemeClr>
                </a:solidFill>
                <a:latin typeface="Amerigo AT" panose="02000506070000020004" pitchFamily="2" charset="0"/>
              </a:rPr>
              <a:t>Malfoye</a:t>
            </a:r>
            <a:r>
              <a:rPr lang="cs-CZ" sz="5400" u="sng" dirty="0" smtClean="0">
                <a:solidFill>
                  <a:schemeClr val="tx2">
                    <a:lumMod val="75000"/>
                  </a:schemeClr>
                </a:solidFill>
                <a:latin typeface="Amerigo AT" panose="02000506070000020004" pitchFamily="2" charset="0"/>
              </a:rPr>
              <a:t> </a:t>
            </a:r>
            <a:endParaRPr lang="cs-CZ" sz="5400" u="sng" dirty="0">
              <a:solidFill>
                <a:schemeClr val="tx2">
                  <a:lumMod val="75000"/>
                </a:schemeClr>
              </a:solidFill>
              <a:latin typeface="Amerigo AT" panose="02000506070000020004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9" y="1690688"/>
            <a:ext cx="4445751" cy="48597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30" y="2016009"/>
            <a:ext cx="5621223" cy="42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11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</Words>
  <Application>Microsoft Office PowerPoint</Application>
  <PresentationFormat>Širokoúhlá obrazovka</PresentationFormat>
  <Paragraphs>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akaFrivolity</vt:lpstr>
      <vt:lpstr>akaPotsley</vt:lpstr>
      <vt:lpstr>Amerigo AT</vt:lpstr>
      <vt:lpstr>Arial</vt:lpstr>
      <vt:lpstr>Baron Kuffner CE</vt:lpstr>
      <vt:lpstr>Blackadder ITC</vt:lpstr>
      <vt:lpstr>Calibri</vt:lpstr>
      <vt:lpstr>Calibri Light</vt:lpstr>
      <vt:lpstr>Motiv Office</vt:lpstr>
      <vt:lpstr>Dobby</vt:lpstr>
      <vt:lpstr>Autorem je J.K Rowlingová</vt:lpstr>
      <vt:lpstr>Dobby je skřítek </vt:lpstr>
      <vt:lpstr>Z mini zoo u Ostravy utekl klokan pojmenovaný po Dobbym </vt:lpstr>
      <vt:lpstr>Dobby je postava</vt:lpstr>
      <vt:lpstr>Dooby byl sluha Luciuse Malfoye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Dobby</dc:title>
  <dc:creator>Soukupová, Barbora</dc:creator>
  <cp:lastModifiedBy>Soukupová, Barbora</cp:lastModifiedBy>
  <cp:revision>8</cp:revision>
  <dcterms:created xsi:type="dcterms:W3CDTF">2023-11-28T11:50:03Z</dcterms:created>
  <dcterms:modified xsi:type="dcterms:W3CDTF">2023-12-05T12:18:32Z</dcterms:modified>
</cp:coreProperties>
</file>