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23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6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78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62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0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185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040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14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39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736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13B1-4244-49CE-AD9A-043A3FEF5557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6D5C-9767-47E1-BA0A-91DE2C0F4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6504" y="83907"/>
            <a:ext cx="9144000" cy="2387600"/>
          </a:xfrm>
        </p:spPr>
        <p:txBody>
          <a:bodyPr>
            <a:noAutofit/>
          </a:bodyPr>
          <a:lstStyle/>
          <a:p>
            <a:r>
              <a:rPr lang="cs-CZ" sz="16600" dirty="0" smtClean="0">
                <a:solidFill>
                  <a:schemeClr val="accent4"/>
                </a:solidFill>
                <a:latin typeface="Astron Boy Wonder" pitchFamily="2" charset="-18"/>
              </a:rPr>
              <a:t>PIKAČU</a:t>
            </a:r>
            <a:endParaRPr lang="cs-CZ" sz="16600" dirty="0">
              <a:solidFill>
                <a:schemeClr val="accent4"/>
              </a:solidFill>
              <a:latin typeface="Astron Boy Wonder" pitchFamily="2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138998"/>
            <a:ext cx="9144000" cy="1655762"/>
          </a:xfrm>
        </p:spPr>
        <p:txBody>
          <a:bodyPr/>
          <a:lstStyle/>
          <a:p>
            <a:r>
              <a:rPr lang="cs-CZ" dirty="0" smtClean="0"/>
              <a:t>Vytvořila Klára Zahradníková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76" y="3595254"/>
            <a:ext cx="4523394" cy="27836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9" y="2084965"/>
            <a:ext cx="4172219" cy="2348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48" y="4673340"/>
            <a:ext cx="2432109" cy="18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1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618" y="198871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JE VE </a:t>
            </a:r>
            <a:r>
              <a:rPr lang="cs-CZ" sz="5400" dirty="0" smtClean="0">
                <a:solidFill>
                  <a:schemeClr val="accent5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FILMU PO</a:t>
            </a:r>
            <a:r>
              <a:rPr lang="cs-CZ" sz="5400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KÉMON</a:t>
            </a:r>
            <a:r>
              <a:rPr lang="cs-CZ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cs-CZ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60" y="2841533"/>
            <a:ext cx="5905500" cy="3190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008" y="890690"/>
            <a:ext cx="3162300" cy="1447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24" y="2586427"/>
            <a:ext cx="5682442" cy="32471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042" y="0"/>
            <a:ext cx="4567497" cy="23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95" y="1656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4"/>
                </a:solidFill>
                <a:latin typeface="Astron Boy Wonder" pitchFamily="2" charset="-18"/>
              </a:rPr>
              <a:t>JEHO</a:t>
            </a:r>
            <a:r>
              <a:rPr lang="cs-CZ" sz="6000" dirty="0" smtClean="0">
                <a:solidFill>
                  <a:schemeClr val="accent2"/>
                </a:solidFill>
                <a:latin typeface="Astron Boy Wonder" pitchFamily="2" charset="-18"/>
              </a:rPr>
              <a:t>  TRENÉR JE ASH </a:t>
            </a:r>
            <a:r>
              <a:rPr lang="cs-CZ" sz="6000" dirty="0" smtClean="0">
                <a:solidFill>
                  <a:srgbClr val="C80808"/>
                </a:solidFill>
                <a:latin typeface="Astron Boy Wonder" pitchFamily="2" charset="-18"/>
              </a:rPr>
              <a:t>KETCHUM</a:t>
            </a:r>
            <a:endParaRPr lang="cs-CZ" sz="6000" dirty="0">
              <a:solidFill>
                <a:srgbClr val="C80808"/>
              </a:solidFill>
              <a:latin typeface="Astron Boy Wonder" pitchFamily="2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78" y="1911926"/>
            <a:ext cx="1985600" cy="47654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81" y="2402379"/>
            <a:ext cx="5760257" cy="38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015" y="2986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JSOU Š</a:t>
            </a:r>
            <a:r>
              <a:rPr lang="cs-CZ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AMPI</a:t>
            </a:r>
            <a:r>
              <a:rPr lang="cs-CZ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ONI V P</a:t>
            </a:r>
            <a:r>
              <a:rPr lang="cs-CZ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OKÉM</a:t>
            </a:r>
            <a:r>
              <a:rPr lang="cs-CZ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ONOVÉ</a:t>
            </a:r>
            <a:r>
              <a:rPr lang="cs-CZ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 LIZE</a:t>
            </a:r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489" y="1263535"/>
            <a:ext cx="5424126" cy="54241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8" y="3427960"/>
            <a:ext cx="5642956" cy="31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4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542" y="182245"/>
            <a:ext cx="10515600" cy="1325563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7030A0"/>
                </a:solidFill>
              </a:rPr>
              <a:t>MILUJE BOBULE</a:t>
            </a:r>
            <a:endParaRPr lang="cs-CZ" sz="8000" dirty="0">
              <a:solidFill>
                <a:srgbClr val="7030A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2115791"/>
            <a:ext cx="5418945" cy="40589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95" y="-414251"/>
            <a:ext cx="6076604" cy="60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754" y="2971279"/>
            <a:ext cx="10515600" cy="1325563"/>
          </a:xfrm>
        </p:spPr>
        <p:txBody>
          <a:bodyPr>
            <a:noAutofit/>
          </a:bodyPr>
          <a:lstStyle/>
          <a:p>
            <a:r>
              <a:rPr lang="cs-CZ" sz="4800" dirty="0" smtClean="0">
                <a:latin typeface="akaFrivolity" panose="03030506000000000000" pitchFamily="66" charset="-18"/>
              </a:rPr>
              <a:t>DĚKUJI ZA POZORNOST</a:t>
            </a:r>
            <a:endParaRPr lang="cs-CZ" sz="4800" dirty="0">
              <a:latin typeface="akaFrivolity" panose="03030506000000000000" pitchFamily="66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43" y="39528"/>
            <a:ext cx="3209925" cy="3000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79" y="421871"/>
            <a:ext cx="6667500" cy="2057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42" y="3929510"/>
            <a:ext cx="8620298" cy="27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8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Širokoúhlá obrazovka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akaFrivolity</vt:lpstr>
      <vt:lpstr>Andalus</vt:lpstr>
      <vt:lpstr>Arial</vt:lpstr>
      <vt:lpstr>Astron Boy Wonder</vt:lpstr>
      <vt:lpstr>Baskerville Old Face</vt:lpstr>
      <vt:lpstr>Calibri</vt:lpstr>
      <vt:lpstr>Calibri Light</vt:lpstr>
      <vt:lpstr>Motiv Office</vt:lpstr>
      <vt:lpstr>PIKAČU</vt:lpstr>
      <vt:lpstr>JE VE FILMU POKÉMON.</vt:lpstr>
      <vt:lpstr>JEHO  TRENÉR JE ASH KETCHUM</vt:lpstr>
      <vt:lpstr>JSOU ŠAMPIONI V POKÉMONOVÉ LIZE </vt:lpstr>
      <vt:lpstr>MILUJE BOBULE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PIKAČU</dc:title>
  <dc:creator>Zahradníková, Klára</dc:creator>
  <cp:lastModifiedBy>Zahradníková, Klára</cp:lastModifiedBy>
  <cp:revision>7</cp:revision>
  <dcterms:created xsi:type="dcterms:W3CDTF">2023-11-28T11:49:52Z</dcterms:created>
  <dcterms:modified xsi:type="dcterms:W3CDTF">2023-12-12T11:54:39Z</dcterms:modified>
</cp:coreProperties>
</file>