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12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1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78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1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7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1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23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4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78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B3C3-A089-4F01-8D72-D389B5F7FD30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A11E-2BA3-461A-A84A-2AC654A55B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0625" y="0"/>
            <a:ext cx="9144000" cy="1354975"/>
          </a:xfrm>
        </p:spPr>
        <p:txBody>
          <a:bodyPr>
            <a:normAutofit fontScale="90000"/>
          </a:bodyPr>
          <a:lstStyle/>
          <a:p>
            <a:r>
              <a:rPr lang="cs-CZ" sz="9600" dirty="0" err="1" smtClean="0">
                <a:solidFill>
                  <a:srgbClr val="D60093"/>
                </a:solidFill>
                <a:latin typeface="akaDora" panose="03030500000000020002" pitchFamily="66" charset="-18"/>
              </a:rPr>
              <a:t>Minnie</a:t>
            </a:r>
            <a:r>
              <a:rPr lang="cs-CZ" dirty="0">
                <a:latin typeface="akaDora" panose="03030500000000020002" pitchFamily="66" charset="-18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933" y="1064376"/>
            <a:ext cx="2929854" cy="50492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6594" y="997874"/>
            <a:ext cx="2669944" cy="5339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485" y="146511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6506" y="287107"/>
            <a:ext cx="10515600" cy="1325563"/>
          </a:xfrm>
        </p:spPr>
        <p:txBody>
          <a:bodyPr/>
          <a:lstStyle/>
          <a:p>
            <a:r>
              <a:rPr lang="cs-CZ" dirty="0" err="1" smtClean="0">
                <a:latin typeface="akaDora" panose="03030500000000020002" pitchFamily="66" charset="-18"/>
              </a:rPr>
              <a:t>Minnie</a:t>
            </a:r>
            <a:r>
              <a:rPr lang="cs-CZ" dirty="0" smtClean="0">
                <a:latin typeface="akaDora" panose="03030500000000020002" pitchFamily="66" charset="-18"/>
              </a:rPr>
              <a:t> je převlečená za myšku</a:t>
            </a:r>
            <a:br>
              <a:rPr lang="cs-CZ" dirty="0" smtClean="0">
                <a:latin typeface="akaDora" panose="03030500000000020002" pitchFamily="66" charset="-18"/>
              </a:rPr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" y="1521230"/>
            <a:ext cx="2088227" cy="49710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64" y="1521230"/>
            <a:ext cx="2437947" cy="48276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19" y="1521230"/>
            <a:ext cx="2247900" cy="4552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793" t="-1550" r="21915" b="1927"/>
          <a:stretch/>
        </p:blipFill>
        <p:spPr>
          <a:xfrm>
            <a:off x="8786553" y="1903616"/>
            <a:ext cx="2902184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2556" y="-47481"/>
            <a:ext cx="9749444" cy="1325563"/>
          </a:xfrm>
        </p:spPr>
        <p:txBody>
          <a:bodyPr/>
          <a:lstStyle/>
          <a:p>
            <a:r>
              <a:rPr lang="cs-CZ" dirty="0" err="1" smtClean="0">
                <a:solidFill>
                  <a:srgbClr val="D60093"/>
                </a:solidFill>
                <a:latin typeface="akaDora" panose="03030500000000020002" pitchFamily="66" charset="-18"/>
              </a:rPr>
              <a:t>Minnie</a:t>
            </a:r>
            <a:r>
              <a:rPr lang="cs-CZ" dirty="0" smtClean="0">
                <a:solidFill>
                  <a:srgbClr val="D60093"/>
                </a:solidFill>
                <a:latin typeface="akaDora" panose="03030500000000020002" pitchFamily="66" charset="-18"/>
              </a:rPr>
              <a:t> </a:t>
            </a:r>
            <a:r>
              <a:rPr lang="cs-CZ" dirty="0" err="1" smtClean="0">
                <a:solidFill>
                  <a:srgbClr val="D60093"/>
                </a:solidFill>
                <a:latin typeface="akaDora" panose="03030500000000020002" pitchFamily="66" charset="-18"/>
              </a:rPr>
              <a:t>ma</a:t>
            </a:r>
            <a:r>
              <a:rPr lang="cs-CZ" dirty="0" smtClean="0">
                <a:solidFill>
                  <a:srgbClr val="D60093"/>
                </a:solidFill>
                <a:latin typeface="akaDora" panose="03030500000000020002" pitchFamily="66" charset="-18"/>
              </a:rPr>
              <a:t> sv</a:t>
            </a:r>
            <a:r>
              <a:rPr lang="cs-CZ" dirty="0" smtClean="0">
                <a:solidFill>
                  <a:srgbClr val="002060"/>
                </a:solidFill>
                <a:latin typeface="akaDora" panose="03030500000000020002" pitchFamily="66" charset="-18"/>
              </a:rPr>
              <a:t>ého</a:t>
            </a:r>
            <a:r>
              <a:rPr lang="cs-CZ" dirty="0" smtClean="0">
                <a:solidFill>
                  <a:srgbClr val="D60093"/>
                </a:solidFill>
                <a:latin typeface="akaDora" panose="03030500000000020002" pitchFamily="66" charset="-18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kaDora" panose="03030500000000020002" pitchFamily="66" charset="-18"/>
              </a:rPr>
              <a:t>Mickey</a:t>
            </a:r>
            <a:r>
              <a:rPr lang="cs-CZ" dirty="0" smtClean="0">
                <a:solidFill>
                  <a:srgbClr val="002060"/>
                </a:solidFill>
                <a:latin typeface="akaDora" panose="03030500000000020002" pitchFamily="66" charset="-18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kaDora" panose="03030500000000020002" pitchFamily="66" charset="-18"/>
              </a:rPr>
              <a:t>Mause</a:t>
            </a:r>
            <a:endParaRPr lang="cs-CZ" dirty="0">
              <a:solidFill>
                <a:srgbClr val="002060"/>
              </a:solidFill>
              <a:latin typeface="akaDora" panose="03030500000000020002" pitchFamily="66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154" t="3561" r="24196" b="1191"/>
          <a:stretch/>
        </p:blipFill>
        <p:spPr>
          <a:xfrm>
            <a:off x="252608" y="1061951"/>
            <a:ext cx="2643448" cy="52157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60" y="1098081"/>
            <a:ext cx="5143500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560" y="1007919"/>
            <a:ext cx="3886436" cy="53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278476"/>
            <a:ext cx="4514850" cy="6392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32" y="465511"/>
            <a:ext cx="4256116" cy="60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566" y="-145159"/>
            <a:ext cx="7795953" cy="1325563"/>
          </a:xfrm>
        </p:spPr>
        <p:txBody>
          <a:bodyPr/>
          <a:lstStyle/>
          <a:p>
            <a:r>
              <a:rPr lang="cs-CZ" dirty="0" smtClean="0">
                <a:solidFill>
                  <a:srgbClr val="FF0066"/>
                </a:solidFill>
                <a:latin typeface="akaDora" panose="03030500000000020002" pitchFamily="66" charset="-18"/>
              </a:rPr>
              <a:t> </a:t>
            </a:r>
            <a:r>
              <a:rPr lang="cs-CZ" dirty="0" err="1" smtClean="0">
                <a:solidFill>
                  <a:srgbClr val="FF0066"/>
                </a:solidFill>
                <a:latin typeface="akaDora" panose="03030500000000020002" pitchFamily="66" charset="-18"/>
              </a:rPr>
              <a:t>Minnie</a:t>
            </a:r>
            <a:r>
              <a:rPr lang="cs-CZ" dirty="0" smtClean="0">
                <a:solidFill>
                  <a:srgbClr val="FF0066"/>
                </a:solidFill>
                <a:latin typeface="akaDora" panose="03030500000000020002" pitchFamily="66" charset="-18"/>
              </a:rPr>
              <a:t> má i  svojí </a:t>
            </a:r>
            <a:r>
              <a:rPr lang="cs-CZ" dirty="0" err="1" smtClean="0">
                <a:solidFill>
                  <a:srgbClr val="FF0066"/>
                </a:solidFill>
                <a:latin typeface="akaDora" panose="03030500000000020002" pitchFamily="66" charset="-18"/>
              </a:rPr>
              <a:t>kamárádku</a:t>
            </a:r>
            <a:endParaRPr lang="cs-CZ" dirty="0">
              <a:solidFill>
                <a:srgbClr val="FF0066"/>
              </a:solidFill>
              <a:latin typeface="akaDora" panose="03030500000000020002" pitchFamily="66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" y="1180404"/>
            <a:ext cx="5012575" cy="53514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833" y="1246907"/>
            <a:ext cx="5988268" cy="49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702" y="-211657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dirty="0" err="1" smtClean="0">
                <a:solidFill>
                  <a:srgbClr val="002060"/>
                </a:solidFill>
                <a:latin typeface="akaDora" panose="03030500000000020002" pitchFamily="66" charset="-18"/>
              </a:rPr>
              <a:t>Mickey</a:t>
            </a:r>
            <a:r>
              <a:rPr lang="cs-CZ" sz="4800" dirty="0" smtClean="0">
                <a:solidFill>
                  <a:srgbClr val="002060"/>
                </a:solidFill>
                <a:latin typeface="akaDora" panose="03030500000000020002" pitchFamily="66" charset="-18"/>
              </a:rPr>
              <a:t> Mouse má svého </a:t>
            </a:r>
            <a:r>
              <a:rPr lang="cs-CZ" sz="4800" dirty="0" err="1" smtClean="0">
                <a:solidFill>
                  <a:srgbClr val="002060"/>
                </a:solidFill>
                <a:latin typeface="akaDora" panose="03030500000000020002" pitchFamily="66" charset="-18"/>
              </a:rPr>
              <a:t>kamáráda</a:t>
            </a:r>
            <a:endParaRPr lang="cs-CZ" sz="4800" dirty="0">
              <a:solidFill>
                <a:srgbClr val="002060"/>
              </a:solidFill>
              <a:latin typeface="akaDora" panose="03030500000000020002" pitchFamily="66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0" y="1113906"/>
            <a:ext cx="5220522" cy="54947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24" y="696123"/>
            <a:ext cx="6046726" cy="60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65664" y="-124691"/>
            <a:ext cx="427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66"/>
                </a:solidFill>
                <a:latin typeface="akaDora" panose="03030500000000020002" pitchFamily="66" charset="-18"/>
              </a:rPr>
              <a:t>Děkuji </a:t>
            </a:r>
            <a:r>
              <a:rPr lang="cs-CZ" sz="4400" dirty="0" smtClean="0">
                <a:solidFill>
                  <a:srgbClr val="002060"/>
                </a:solidFill>
                <a:latin typeface="akaDora" panose="03030500000000020002" pitchFamily="66" charset="-18"/>
              </a:rPr>
              <a:t>za </a:t>
            </a:r>
            <a:r>
              <a:rPr lang="cs-CZ" sz="4400" dirty="0" err="1" smtClean="0">
                <a:solidFill>
                  <a:srgbClr val="002060"/>
                </a:solidFill>
                <a:latin typeface="akaDora" panose="03030500000000020002" pitchFamily="66" charset="-18"/>
              </a:rPr>
              <a:t>pozornast</a:t>
            </a:r>
            <a:endParaRPr lang="cs-CZ" sz="4400" dirty="0">
              <a:solidFill>
                <a:srgbClr val="002060"/>
              </a:solidFill>
              <a:latin typeface="akaDora" panose="03030500000000020002" pitchFamily="66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69" y="644750"/>
            <a:ext cx="85725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</Words>
  <Application>Microsoft Office PowerPoint</Application>
  <PresentationFormat>Širokoúhlá obrazovka</PresentationFormat>
  <Paragraphs>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akaDora</vt:lpstr>
      <vt:lpstr>Arial</vt:lpstr>
      <vt:lpstr>Calibri</vt:lpstr>
      <vt:lpstr>Calibri Light</vt:lpstr>
      <vt:lpstr>Motiv Office</vt:lpstr>
      <vt:lpstr>Minnie </vt:lpstr>
      <vt:lpstr>Minnie je převlečená za myšku </vt:lpstr>
      <vt:lpstr>Minnie ma svého Mickey Mause</vt:lpstr>
      <vt:lpstr>Prezentace aplikace PowerPoint</vt:lpstr>
      <vt:lpstr> Minnie má i  svojí kamárádku</vt:lpstr>
      <vt:lpstr>Mickey Mouse má svého kamáráda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Minnie</dc:title>
  <dc:creator>Škvárová, Gabriela</dc:creator>
  <cp:lastModifiedBy>Škvárová, Gabriela</cp:lastModifiedBy>
  <cp:revision>5</cp:revision>
  <dcterms:created xsi:type="dcterms:W3CDTF">2023-12-12T11:43:51Z</dcterms:created>
  <dcterms:modified xsi:type="dcterms:W3CDTF">2023-12-12T12:18:15Z</dcterms:modified>
</cp:coreProperties>
</file>