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53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B7830-DB23-45E4-8FA4-CA2BEFB0C157}" type="datetimeFigureOut">
              <a:rPr lang="cs-CZ" smtClean="0"/>
              <a:t>28.11.2023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2A5C-9D66-4A5D-BD5E-19F3B5CEBE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553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B7830-DB23-45E4-8FA4-CA2BEFB0C157}" type="datetimeFigureOut">
              <a:rPr lang="cs-CZ" smtClean="0"/>
              <a:t>28.11.2023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2A5C-9D66-4A5D-BD5E-19F3B5CEBE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524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B7830-DB23-45E4-8FA4-CA2BEFB0C157}" type="datetimeFigureOut">
              <a:rPr lang="cs-CZ" smtClean="0"/>
              <a:t>28.11.2023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2A5C-9D66-4A5D-BD5E-19F3B5CEBE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79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B7830-DB23-45E4-8FA4-CA2BEFB0C157}" type="datetimeFigureOut">
              <a:rPr lang="cs-CZ" smtClean="0"/>
              <a:t>28.11.2023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2A5C-9D66-4A5D-BD5E-19F3B5CEBE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15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B7830-DB23-45E4-8FA4-CA2BEFB0C157}" type="datetimeFigureOut">
              <a:rPr lang="cs-CZ" smtClean="0"/>
              <a:t>28.11.2023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2A5C-9D66-4A5D-BD5E-19F3B5CEBE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943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B7830-DB23-45E4-8FA4-CA2BEFB0C157}" type="datetimeFigureOut">
              <a:rPr lang="cs-CZ" smtClean="0"/>
              <a:t>28.11.2023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2A5C-9D66-4A5D-BD5E-19F3B5CEBE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534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B7830-DB23-45E4-8FA4-CA2BEFB0C157}" type="datetimeFigureOut">
              <a:rPr lang="cs-CZ" smtClean="0"/>
              <a:t>28.11.2023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2A5C-9D66-4A5D-BD5E-19F3B5CEBE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804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B7830-DB23-45E4-8FA4-CA2BEFB0C157}" type="datetimeFigureOut">
              <a:rPr lang="cs-CZ" smtClean="0"/>
              <a:t>28.11.2023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2A5C-9D66-4A5D-BD5E-19F3B5CEBE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51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B7830-DB23-45E4-8FA4-CA2BEFB0C157}" type="datetimeFigureOut">
              <a:rPr lang="cs-CZ" smtClean="0"/>
              <a:t>28.11.2023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2A5C-9D66-4A5D-BD5E-19F3B5CEBE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273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B7830-DB23-45E4-8FA4-CA2BEFB0C157}" type="datetimeFigureOut">
              <a:rPr lang="cs-CZ" smtClean="0"/>
              <a:t>28.11.2023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2A5C-9D66-4A5D-BD5E-19F3B5CEBE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270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B7830-DB23-45E4-8FA4-CA2BEFB0C157}" type="datetimeFigureOut">
              <a:rPr lang="cs-CZ" smtClean="0"/>
              <a:t>28.11.2023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2A5C-9D66-4A5D-BD5E-19F3B5CEBE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015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B7830-DB23-45E4-8FA4-CA2BEFB0C157}" type="datetimeFigureOut">
              <a:rPr lang="cs-CZ" smtClean="0"/>
              <a:t>28.11.2023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32A5C-9D66-4A5D-BD5E-19F3B5CEBE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274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Helloween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4746625" y="6438900"/>
            <a:ext cx="7445375" cy="419100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Gabriela škvárová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855" y="2362203"/>
            <a:ext cx="3501044" cy="383580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469282" y="2061556"/>
            <a:ext cx="3105844" cy="401123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472" y="2464209"/>
            <a:ext cx="26670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3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Je to  původem keltský svátek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818" y="1690688"/>
            <a:ext cx="7211089" cy="486911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4653" y="813915"/>
            <a:ext cx="3057957" cy="570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5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63297" y="-110530"/>
            <a:ext cx="5395966" cy="937061"/>
          </a:xfrm>
        </p:spPr>
        <p:txBody>
          <a:bodyPr>
            <a:normAutofit/>
          </a:bodyPr>
          <a:lstStyle/>
          <a:p>
            <a:r>
              <a:rPr lang="cs-CZ" sz="5400" dirty="0" err="1" smtClean="0">
                <a:latin typeface="akaDora" panose="03030500000000020002" pitchFamily="66" charset="-18"/>
              </a:rPr>
              <a:t>Slávíse</a:t>
            </a:r>
            <a:r>
              <a:rPr lang="cs-CZ" sz="5400" dirty="0" smtClean="0">
                <a:latin typeface="akaDora" panose="03030500000000020002" pitchFamily="66" charset="-18"/>
              </a:rPr>
              <a:t> </a:t>
            </a:r>
            <a:r>
              <a:rPr lang="cs-CZ" sz="5400" dirty="0" smtClean="0">
                <a:latin typeface="akaDora" panose="03030500000000020002" pitchFamily="66" charset="-18"/>
              </a:rPr>
              <a:t>31 Října</a:t>
            </a:r>
            <a:endParaRPr lang="cs-CZ" sz="5400" dirty="0">
              <a:latin typeface="akaDora" panose="03030500000000020002" pitchFamily="66" charset="-18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36" y="0"/>
            <a:ext cx="4794064" cy="685799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748" y="1557495"/>
            <a:ext cx="3085992" cy="483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8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2371" y="548640"/>
            <a:ext cx="7197436" cy="984106"/>
          </a:xfrm>
        </p:spPr>
        <p:txBody>
          <a:bodyPr/>
          <a:lstStyle/>
          <a:p>
            <a:r>
              <a:rPr lang="cs-CZ" dirty="0" smtClean="0">
                <a:latin typeface="akaDora" panose="03030500000000020002" pitchFamily="66" charset="-18"/>
              </a:rPr>
              <a:t>Nejvíc se </a:t>
            </a:r>
            <a:r>
              <a:rPr lang="cs-CZ" dirty="0" err="1" smtClean="0">
                <a:latin typeface="akaDora" panose="03030500000000020002" pitchFamily="66" charset="-18"/>
              </a:rPr>
              <a:t>sláví</a:t>
            </a:r>
            <a:r>
              <a:rPr lang="cs-CZ" dirty="0" smtClean="0">
                <a:latin typeface="akaDora" panose="03030500000000020002" pitchFamily="66" charset="-18"/>
              </a:rPr>
              <a:t> v Anglii</a:t>
            </a:r>
            <a:endParaRPr lang="cs-CZ" dirty="0">
              <a:latin typeface="akaDora" panose="03030500000000020002" pitchFamily="66" charset="-18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065" y="1720733"/>
            <a:ext cx="5609774" cy="476622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5" y="3018469"/>
            <a:ext cx="5829300" cy="35433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15" y="108066"/>
            <a:ext cx="3672146" cy="283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4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03960" y="-199504"/>
            <a:ext cx="9144000" cy="2485505"/>
          </a:xfrm>
        </p:spPr>
        <p:txBody>
          <a:bodyPr/>
          <a:lstStyle/>
          <a:p>
            <a:r>
              <a:rPr lang="cs-CZ" dirty="0" smtClean="0">
                <a:latin typeface="akaDora" panose="03030500000000020002" pitchFamily="66" charset="-18"/>
              </a:rPr>
              <a:t>Děti se převlékají za </a:t>
            </a:r>
            <a:r>
              <a:rPr lang="cs-CZ" dirty="0" err="1" smtClean="0">
                <a:latin typeface="akaDora" panose="03030500000000020002" pitchFamily="66" charset="-18"/>
              </a:rPr>
              <a:t>čarodejnice</a:t>
            </a:r>
            <a:r>
              <a:rPr lang="cs-CZ" dirty="0">
                <a:latin typeface="akaDora" panose="03030500000000020002" pitchFamily="66" charset="-18"/>
              </a:rPr>
              <a:t> </a:t>
            </a:r>
            <a:r>
              <a:rPr lang="cs-CZ" dirty="0" err="1" smtClean="0">
                <a:latin typeface="akaDora" panose="03030500000000020002" pitchFamily="66" charset="-18"/>
              </a:rPr>
              <a:t>atd</a:t>
            </a:r>
            <a:r>
              <a:rPr lang="cs-CZ" dirty="0" smtClean="0">
                <a:latin typeface="akaDora" panose="03030500000000020002" pitchFamily="66" charset="-18"/>
              </a:rPr>
              <a:t>….</a:t>
            </a:r>
            <a:endParaRPr lang="cs-CZ" dirty="0">
              <a:latin typeface="akaDora" panose="03030500000000020002" pitchFamily="66" charset="-1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058" y="2344190"/>
            <a:ext cx="4264430" cy="426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3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852332" y="296333"/>
            <a:ext cx="10028535" cy="1219788"/>
          </a:xfrm>
        </p:spPr>
        <p:txBody>
          <a:bodyPr/>
          <a:lstStyle/>
          <a:p>
            <a:r>
              <a:rPr lang="cs-CZ" dirty="0" smtClean="0">
                <a:latin typeface="akaDora" panose="03030500000000020002" pitchFamily="66" charset="-18"/>
              </a:rPr>
              <a:t>Dlabají se dýně</a:t>
            </a:r>
            <a:endParaRPr lang="cs-CZ" dirty="0">
              <a:latin typeface="akaDora" panose="03030500000000020002" pitchFamily="66" charset="-18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568" y="1820313"/>
            <a:ext cx="6302022" cy="472651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4923" y="2178538"/>
            <a:ext cx="4273021" cy="401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7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43942" y="282633"/>
            <a:ext cx="8909858" cy="1408055"/>
          </a:xfrm>
        </p:spPr>
        <p:txBody>
          <a:bodyPr/>
          <a:lstStyle/>
          <a:p>
            <a:r>
              <a:rPr lang="cs-CZ" dirty="0" smtClean="0">
                <a:latin typeface="akaDora" panose="03030500000000020002" pitchFamily="66" charset="-18"/>
              </a:rPr>
              <a:t>Když uvidíš pavouka máš štěstí</a:t>
            </a:r>
            <a:endParaRPr lang="cs-CZ" dirty="0">
              <a:latin typeface="akaDora" panose="03030500000000020002" pitchFamily="66" charset="-18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067" y="8121535"/>
            <a:ext cx="6343134" cy="67395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b="7082"/>
          <a:stretch/>
        </p:blipFill>
        <p:spPr>
          <a:xfrm>
            <a:off x="2742177" y="1579418"/>
            <a:ext cx="5702690" cy="451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2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15687" y="-482137"/>
            <a:ext cx="9144000" cy="1895302"/>
          </a:xfrm>
        </p:spPr>
        <p:txBody>
          <a:bodyPr/>
          <a:lstStyle/>
          <a:p>
            <a:r>
              <a:rPr lang="cs-CZ" dirty="0" smtClean="0">
                <a:latin typeface="akaDora" panose="03030500000000020002" pitchFamily="66" charset="-18"/>
              </a:rPr>
              <a:t>Děkuji za </a:t>
            </a:r>
            <a:r>
              <a:rPr lang="cs-CZ" dirty="0" err="1" smtClean="0">
                <a:latin typeface="akaDora" panose="03030500000000020002" pitchFamily="66" charset="-18"/>
              </a:rPr>
              <a:t>pozornost:Gabriela</a:t>
            </a:r>
            <a:endParaRPr lang="cs-CZ" dirty="0">
              <a:latin typeface="akaDora" panose="03030500000000020002" pitchFamily="66" charset="-18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030" y="1413165"/>
            <a:ext cx="8600274" cy="552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1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34</Words>
  <Application>Microsoft Office PowerPoint</Application>
  <PresentationFormat>Širokoúhlá obrazovka</PresentationFormat>
  <Paragraphs>9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3" baseType="lpstr">
      <vt:lpstr>akaDora</vt:lpstr>
      <vt:lpstr>Arial</vt:lpstr>
      <vt:lpstr>Calibri</vt:lpstr>
      <vt:lpstr>Calibri Light</vt:lpstr>
      <vt:lpstr>Motiv Office</vt:lpstr>
      <vt:lpstr>Helloween</vt:lpstr>
      <vt:lpstr>Je to  původem keltský svátek</vt:lpstr>
      <vt:lpstr>Slávíse 31 Října</vt:lpstr>
      <vt:lpstr>Nejvíc se sláví v Anglii</vt:lpstr>
      <vt:lpstr>Děti se převlékají za čarodejnice atd….</vt:lpstr>
      <vt:lpstr>Dlabají se dýně</vt:lpstr>
      <vt:lpstr>Když uvidíš pavouka máš štěstí</vt:lpstr>
      <vt:lpstr>Děkuji za pozornost:Gabriela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helloween</dc:title>
  <dc:creator>Škvárová, Gabriela</dc:creator>
  <cp:lastModifiedBy>Škvárová, Gabriela</cp:lastModifiedBy>
  <cp:revision>13</cp:revision>
  <dcterms:created xsi:type="dcterms:W3CDTF">2023-10-31T12:18:12Z</dcterms:created>
  <dcterms:modified xsi:type="dcterms:W3CDTF">2023-11-28T11:50:08Z</dcterms:modified>
</cp:coreProperties>
</file>