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F19F2-4E6E-46AB-BEB3-0573CF176770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B8CE-433B-49E7-AF74-8B38C9C972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0478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F19F2-4E6E-46AB-BEB3-0573CF176770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B8CE-433B-49E7-AF74-8B38C9C972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0707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F19F2-4E6E-46AB-BEB3-0573CF176770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B8CE-433B-49E7-AF74-8B38C9C972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7458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F19F2-4E6E-46AB-BEB3-0573CF176770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B8CE-433B-49E7-AF74-8B38C9C972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3771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F19F2-4E6E-46AB-BEB3-0573CF176770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B8CE-433B-49E7-AF74-8B38C9C972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5966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F19F2-4E6E-46AB-BEB3-0573CF176770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B8CE-433B-49E7-AF74-8B38C9C972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0303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F19F2-4E6E-46AB-BEB3-0573CF176770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B8CE-433B-49E7-AF74-8B38C9C972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5898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F19F2-4E6E-46AB-BEB3-0573CF176770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B8CE-433B-49E7-AF74-8B38C9C972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9946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F19F2-4E6E-46AB-BEB3-0573CF176770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B8CE-433B-49E7-AF74-8B38C9C972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8588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F19F2-4E6E-46AB-BEB3-0573CF176770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B8CE-433B-49E7-AF74-8B38C9C972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4275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F19F2-4E6E-46AB-BEB3-0573CF176770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B8CE-433B-49E7-AF74-8B38C9C972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4926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F19F2-4E6E-46AB-BEB3-0573CF176770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FB8CE-433B-49E7-AF74-8B38C9C972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147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33055" y="-250920"/>
            <a:ext cx="9144000" cy="2387600"/>
          </a:xfrm>
        </p:spPr>
        <p:txBody>
          <a:bodyPr>
            <a:normAutofit/>
          </a:bodyPr>
          <a:lstStyle/>
          <a:p>
            <a:r>
              <a:rPr lang="cs-CZ" sz="13800" dirty="0" smtClean="0">
                <a:solidFill>
                  <a:srgbClr val="FF0000"/>
                </a:solidFill>
                <a:latin typeface="Baron Kuffner CE" panose="020B0603050302020204" pitchFamily="34" charset="0"/>
              </a:rPr>
              <a:t>HALLOWEEN</a:t>
            </a:r>
            <a:endParaRPr lang="cs-CZ" sz="13800" dirty="0">
              <a:solidFill>
                <a:srgbClr val="FF0000"/>
              </a:solidFill>
              <a:latin typeface="Baron Kuffner CE" panose="020B06030503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92233" y="2136680"/>
            <a:ext cx="9144000" cy="1655762"/>
          </a:xfrm>
        </p:spPr>
        <p:txBody>
          <a:bodyPr/>
          <a:lstStyle/>
          <a:p>
            <a:r>
              <a:rPr lang="cs-CZ" dirty="0" smtClean="0"/>
              <a:t>VYTVOŘILA KLÁRA ZAHRADNÍKOVÁ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651" y="3113012"/>
            <a:ext cx="6301047" cy="33080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6383655"/>
            <a:ext cx="11430000" cy="4571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587961">
            <a:off x="279204" y="3485979"/>
            <a:ext cx="1785427" cy="178542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638616">
            <a:off x="9455727" y="3505727"/>
            <a:ext cx="2159924" cy="215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35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830167" y="170618"/>
            <a:ext cx="1101615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6000" dirty="0">
                <a:solidFill>
                  <a:srgbClr val="00B0F0"/>
                </a:solidFill>
                <a:latin typeface="FAFERS Handwriting Font" panose="020B0604020202020204" pitchFamily="34" charset="0"/>
                <a:cs typeface="FAFERS Handwriting Font" panose="020B0604020202020204" pitchFamily="34" charset="0"/>
              </a:rPr>
              <a:t>JE TO KELTSKÝ </a:t>
            </a:r>
            <a:r>
              <a:rPr lang="cs-CZ" sz="6000" dirty="0" smtClean="0">
                <a:solidFill>
                  <a:srgbClr val="00B0F0"/>
                </a:solidFill>
                <a:latin typeface="FAFERS Handwriting Font" panose="020B0604020202020204" pitchFamily="34" charset="0"/>
                <a:cs typeface="FAFERS Handwriting Font" panose="020B0604020202020204" pitchFamily="34" charset="0"/>
              </a:rPr>
              <a:t>SVÁTEK.</a:t>
            </a:r>
            <a:endParaRPr lang="cs-CZ" sz="6000" dirty="0">
              <a:solidFill>
                <a:srgbClr val="00B0F0"/>
              </a:solidFill>
              <a:latin typeface="FAFERS Handwriting Font" panose="020B0604020202020204" pitchFamily="34" charset="0"/>
              <a:cs typeface="FAFERS Handwriting Font" panose="020B060402020202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6281"/>
            <a:ext cx="4724400" cy="640792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065" y="2201944"/>
            <a:ext cx="7152217" cy="402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52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1133" y="441325"/>
            <a:ext cx="10515600" cy="1325563"/>
          </a:xfrm>
        </p:spPr>
        <p:txBody>
          <a:bodyPr>
            <a:noAutofit/>
          </a:bodyPr>
          <a:lstStyle/>
          <a:p>
            <a:r>
              <a:rPr lang="cs-CZ" sz="13800" dirty="0" smtClean="0">
                <a:solidFill>
                  <a:srgbClr val="7030A0"/>
                </a:solidFill>
                <a:latin typeface="Baron Kuffner CE" panose="020B0603050302020204" pitchFamily="34" charset="0"/>
              </a:rPr>
              <a:t>SLAVÍ SE 31.ŘÍJNA</a:t>
            </a:r>
            <a:endParaRPr lang="cs-CZ" sz="13800" dirty="0">
              <a:solidFill>
                <a:srgbClr val="7030A0"/>
              </a:solidFill>
              <a:latin typeface="Baron Kuffner CE" panose="020B06030503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354" y="2175933"/>
            <a:ext cx="6863645" cy="38608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7" y="4106333"/>
            <a:ext cx="4473221" cy="244536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733" y="1766888"/>
            <a:ext cx="2389716" cy="238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58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5001" y="187326"/>
            <a:ext cx="10515600" cy="1325563"/>
          </a:xfrm>
        </p:spPr>
        <p:txBody>
          <a:bodyPr>
            <a:normAutofit/>
          </a:bodyPr>
          <a:lstStyle/>
          <a:p>
            <a:r>
              <a:rPr lang="cs-CZ" sz="7200" dirty="0" smtClean="0">
                <a:solidFill>
                  <a:srgbClr val="7030A0"/>
                </a:solidFill>
                <a:latin typeface="Agency FB" panose="020B0503020202020204" pitchFamily="34" charset="0"/>
              </a:rPr>
              <a:t>CHODÍ SE STRAŠIT V KOSTÝMECH.</a:t>
            </a:r>
            <a:endParaRPr lang="cs-CZ" sz="7200" dirty="0">
              <a:solidFill>
                <a:srgbClr val="7030A0"/>
              </a:solidFill>
              <a:latin typeface="Agency FB" panose="020B0503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646" y="1705725"/>
            <a:ext cx="4988801" cy="488566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3704" y="1582959"/>
            <a:ext cx="4588933" cy="458893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6825" y="1705725"/>
            <a:ext cx="325755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29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11500" dirty="0" smtClean="0">
                <a:solidFill>
                  <a:schemeClr val="accent2"/>
                </a:solidFill>
                <a:latin typeface="Baron Kuffner CE" panose="020B0603050302020204" pitchFamily="34" charset="0"/>
              </a:rPr>
              <a:t>Vyřezávají se dýně</a:t>
            </a:r>
            <a:endParaRPr lang="cs-CZ" sz="11500" dirty="0">
              <a:solidFill>
                <a:schemeClr val="accent2"/>
              </a:solidFill>
              <a:latin typeface="Baron Kuffner CE" panose="020B06030503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066" y="2950631"/>
            <a:ext cx="4478866" cy="33591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88" y="4438996"/>
            <a:ext cx="1520765" cy="152076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7164" y="3446988"/>
            <a:ext cx="2366436" cy="236643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3469" y="2859578"/>
            <a:ext cx="6133695" cy="345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17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6389" y="356813"/>
            <a:ext cx="10515600" cy="1325563"/>
          </a:xfrm>
        </p:spPr>
        <p:txBody>
          <a:bodyPr>
            <a:noAutofit/>
          </a:bodyPr>
          <a:lstStyle/>
          <a:p>
            <a:r>
              <a:rPr lang="cs-CZ" sz="7200" dirty="0" smtClean="0">
                <a:solidFill>
                  <a:schemeClr val="accent1"/>
                </a:solidFill>
                <a:latin typeface="akaFrivolity" panose="03030506000000000000" pitchFamily="66" charset="-18"/>
              </a:rPr>
              <a:t>Nejvíc se slaví v Anglii</a:t>
            </a:r>
            <a:endParaRPr lang="cs-CZ" sz="7200" dirty="0">
              <a:solidFill>
                <a:schemeClr val="accent1"/>
              </a:solidFill>
              <a:latin typeface="akaFrivolity" panose="03030506000000000000" pitchFamily="66" charset="-18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793" y="1754914"/>
            <a:ext cx="4827270" cy="443886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93" y="1935999"/>
            <a:ext cx="3314700" cy="20383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3063" y="1682376"/>
            <a:ext cx="3314700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562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dirty="0" smtClean="0">
                <a:solidFill>
                  <a:srgbClr val="7030A0"/>
                </a:solidFill>
                <a:latin typeface="FAFERS Handwriting Font" panose="020B0604020202020204" pitchFamily="34" charset="0"/>
                <a:cs typeface="FAFERS Handwriting Font" panose="020B0604020202020204" pitchFamily="34" charset="0"/>
              </a:rPr>
              <a:t>Děkuji za pozornost Klárka.</a:t>
            </a:r>
            <a:endParaRPr lang="cs-CZ" sz="6000" dirty="0">
              <a:solidFill>
                <a:srgbClr val="7030A0"/>
              </a:solidFill>
              <a:latin typeface="FAFERS Handwriting Font" panose="020B0604020202020204" pitchFamily="34" charset="0"/>
              <a:cs typeface="FAFERS Handwriting Font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735" y="2288771"/>
            <a:ext cx="5857875" cy="3810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603" y="1690688"/>
            <a:ext cx="3237461" cy="485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5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31</Words>
  <Application>Microsoft Office PowerPoint</Application>
  <PresentationFormat>Širokoúhlá obrazovka</PresentationFormat>
  <Paragraphs>8</Paragraphs>
  <Slides>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5" baseType="lpstr">
      <vt:lpstr>Agency FB</vt:lpstr>
      <vt:lpstr>akaFrivolity</vt:lpstr>
      <vt:lpstr>Arial</vt:lpstr>
      <vt:lpstr>Baron Kuffner CE</vt:lpstr>
      <vt:lpstr>Calibri</vt:lpstr>
      <vt:lpstr>Calibri Light</vt:lpstr>
      <vt:lpstr>FAFERS Handwriting Font</vt:lpstr>
      <vt:lpstr>Motiv Office</vt:lpstr>
      <vt:lpstr>HALLOWEEN</vt:lpstr>
      <vt:lpstr>Prezentace aplikace PowerPoint</vt:lpstr>
      <vt:lpstr>SLAVÍ SE 31.ŘÍJNA</vt:lpstr>
      <vt:lpstr>CHODÍ SE STRAŠIT V KOSTÝMECH.</vt:lpstr>
      <vt:lpstr>Vyřezávají se dýně</vt:lpstr>
      <vt:lpstr>Nejvíc se slaví v Anglii</vt:lpstr>
      <vt:lpstr>Děkuji za pozornost Klárka.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HALLOWEEN</dc:title>
  <dc:creator>Zahradníková, Klára</dc:creator>
  <cp:lastModifiedBy>Zahradníková, Klára</cp:lastModifiedBy>
  <cp:revision>9</cp:revision>
  <dcterms:created xsi:type="dcterms:W3CDTF">2023-11-07T11:58:32Z</dcterms:created>
  <dcterms:modified xsi:type="dcterms:W3CDTF">2023-11-21T12:23:23Z</dcterms:modified>
</cp:coreProperties>
</file>